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17" r:id="rId5"/>
  </p:sldMasterIdLst>
  <p:notesMasterIdLst>
    <p:notesMasterId r:id="rId18"/>
  </p:notesMasterIdLst>
  <p:handoutMasterIdLst>
    <p:handoutMasterId r:id="rId19"/>
  </p:handoutMasterIdLst>
  <p:sldIdLst>
    <p:sldId id="2076138207" r:id="rId6"/>
    <p:sldId id="2076138228" r:id="rId7"/>
    <p:sldId id="2147469691" r:id="rId8"/>
    <p:sldId id="2147469673" r:id="rId9"/>
    <p:sldId id="2147469674" r:id="rId10"/>
    <p:sldId id="2147469677" r:id="rId11"/>
    <p:sldId id="2076138500" r:id="rId12"/>
    <p:sldId id="2076138501" r:id="rId13"/>
    <p:sldId id="2076138530" r:id="rId14"/>
    <p:sldId id="2076138532" r:id="rId15"/>
    <p:sldId id="2147469676" r:id="rId16"/>
    <p:sldId id="2076138282" r:id="rId17"/>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83B01"/>
    <a:srgbClr val="D2D2D2"/>
    <a:srgbClr val="FF9349"/>
    <a:srgbClr val="6A4B16"/>
    <a:srgbClr val="FFFFFF"/>
    <a:srgbClr val="0078D4"/>
    <a:srgbClr val="666666"/>
    <a:srgbClr val="E6E6E6"/>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C1F39-EA62-4BD5-85F2-D55A62749D76}" v="1" dt="2022-06-09T08:27:48.2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63" d="100"/>
          <a:sy n="163" d="100"/>
        </p:scale>
        <p:origin x="2406" y="13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Halbheer" userId="a256a7e3-d8e1-4cbe-a365-586ae11378d1" providerId="ADAL" clId="{F5830AF0-73E7-4AC3-8D8F-EB375883DA07}"/>
    <pc:docChg chg="undo custSel delSld modSld">
      <pc:chgData name="Roger Halbheer" userId="a256a7e3-d8e1-4cbe-a365-586ae11378d1" providerId="ADAL" clId="{F5830AF0-73E7-4AC3-8D8F-EB375883DA07}" dt="2022-02-17T09:38:23.229" v="106"/>
      <pc:docMkLst>
        <pc:docMk/>
      </pc:docMkLst>
      <pc:sldChg chg="del">
        <pc:chgData name="Roger Halbheer" userId="a256a7e3-d8e1-4cbe-a365-586ae11378d1" providerId="ADAL" clId="{F5830AF0-73E7-4AC3-8D8F-EB375883DA07}" dt="2022-02-17T08:02:02.920" v="102" actId="47"/>
        <pc:sldMkLst>
          <pc:docMk/>
          <pc:sldMk cId="2905151654" sldId="513"/>
        </pc:sldMkLst>
      </pc:sldChg>
      <pc:sldChg chg="del">
        <pc:chgData name="Roger Halbheer" userId="a256a7e3-d8e1-4cbe-a365-586ae11378d1" providerId="ADAL" clId="{F5830AF0-73E7-4AC3-8D8F-EB375883DA07}" dt="2022-02-17T09:38:15.623" v="105" actId="2696"/>
        <pc:sldMkLst>
          <pc:docMk/>
          <pc:sldMk cId="3450065845" sldId="2076138227"/>
        </pc:sldMkLst>
      </pc:sldChg>
      <pc:sldChg chg="modSp mod modAnim">
        <pc:chgData name="Roger Halbheer" userId="a256a7e3-d8e1-4cbe-a365-586ae11378d1" providerId="ADAL" clId="{F5830AF0-73E7-4AC3-8D8F-EB375883DA07}" dt="2022-02-17T09:38:23.229" v="106"/>
        <pc:sldMkLst>
          <pc:docMk/>
          <pc:sldMk cId="1692797587" sldId="2076138228"/>
        </pc:sldMkLst>
        <pc:spChg chg="mod">
          <ac:chgData name="Roger Halbheer" userId="a256a7e3-d8e1-4cbe-a365-586ae11378d1" providerId="ADAL" clId="{F5830AF0-73E7-4AC3-8D8F-EB375883DA07}" dt="2022-02-17T09:36:39.560" v="104"/>
          <ac:spMkLst>
            <pc:docMk/>
            <pc:sldMk cId="1692797587" sldId="2076138228"/>
            <ac:spMk id="13" creationId="{4A462152-18B1-4B63-91A1-B51FFE4C67FE}"/>
          </ac:spMkLst>
        </pc:spChg>
      </pc:sldChg>
      <pc:sldChg chg="mod modShow">
        <pc:chgData name="Roger Halbheer" userId="a256a7e3-d8e1-4cbe-a365-586ae11378d1" providerId="ADAL" clId="{F5830AF0-73E7-4AC3-8D8F-EB375883DA07}" dt="2022-02-17T08:02:10.505" v="103" actId="729"/>
        <pc:sldMkLst>
          <pc:docMk/>
          <pc:sldMk cId="418664790" sldId="2076138500"/>
        </pc:sldMkLst>
      </pc:sldChg>
      <pc:sldChg chg="mod modShow">
        <pc:chgData name="Roger Halbheer" userId="a256a7e3-d8e1-4cbe-a365-586ae11378d1" providerId="ADAL" clId="{F5830AF0-73E7-4AC3-8D8F-EB375883DA07}" dt="2022-02-17T08:02:10.505" v="103" actId="729"/>
        <pc:sldMkLst>
          <pc:docMk/>
          <pc:sldMk cId="1936497607" sldId="2076138501"/>
        </pc:sldMkLst>
      </pc:sldChg>
      <pc:sldChg chg="mod modShow">
        <pc:chgData name="Roger Halbheer" userId="a256a7e3-d8e1-4cbe-a365-586ae11378d1" providerId="ADAL" clId="{F5830AF0-73E7-4AC3-8D8F-EB375883DA07}" dt="2022-02-17T08:02:10.505" v="103" actId="729"/>
        <pc:sldMkLst>
          <pc:docMk/>
          <pc:sldMk cId="1301149240" sldId="2076138530"/>
        </pc:sldMkLst>
      </pc:sldChg>
      <pc:sldChg chg="mod modShow">
        <pc:chgData name="Roger Halbheer" userId="a256a7e3-d8e1-4cbe-a365-586ae11378d1" providerId="ADAL" clId="{F5830AF0-73E7-4AC3-8D8F-EB375883DA07}" dt="2022-02-17T08:02:10.505" v="103" actId="729"/>
        <pc:sldMkLst>
          <pc:docMk/>
          <pc:sldMk cId="462023990" sldId="2076138532"/>
        </pc:sldMkLst>
      </pc:sldChg>
      <pc:sldChg chg="modSp modTransition">
        <pc:chgData name="Roger Halbheer" userId="a256a7e3-d8e1-4cbe-a365-586ae11378d1" providerId="ADAL" clId="{F5830AF0-73E7-4AC3-8D8F-EB375883DA07}" dt="2022-02-17T08:00:21.520" v="95" actId="962"/>
        <pc:sldMkLst>
          <pc:docMk/>
          <pc:sldMk cId="2505327226" sldId="2147469665"/>
        </pc:sldMkLst>
        <pc:grpChg chg="mod">
          <ac:chgData name="Roger Halbheer" userId="a256a7e3-d8e1-4cbe-a365-586ae11378d1" providerId="ADAL" clId="{F5830AF0-73E7-4AC3-8D8F-EB375883DA07}" dt="2022-02-17T07:57:58.012" v="85" actId="962"/>
          <ac:grpSpMkLst>
            <pc:docMk/>
            <pc:sldMk cId="2505327226" sldId="2147469665"/>
            <ac:grpSpMk id="3" creationId="{80E0163F-3F63-4FD3-A3BE-B6D06E9A235F}"/>
          </ac:grpSpMkLst>
        </pc:grpChg>
        <pc:grpChg chg="mod">
          <ac:chgData name="Roger Halbheer" userId="a256a7e3-d8e1-4cbe-a365-586ae11378d1" providerId="ADAL" clId="{F5830AF0-73E7-4AC3-8D8F-EB375883DA07}" dt="2022-02-17T07:59:23.207" v="91" actId="962"/>
          <ac:grpSpMkLst>
            <pc:docMk/>
            <pc:sldMk cId="2505327226" sldId="2147469665"/>
            <ac:grpSpMk id="4" creationId="{E67BFC03-003D-47CE-8C9D-2F632D41A557}"/>
          </ac:grpSpMkLst>
        </pc:grpChg>
        <pc:grpChg chg="mod">
          <ac:chgData name="Roger Halbheer" userId="a256a7e3-d8e1-4cbe-a365-586ae11378d1" providerId="ADAL" clId="{F5830AF0-73E7-4AC3-8D8F-EB375883DA07}" dt="2022-02-17T08:00:00.831" v="93" actId="962"/>
          <ac:grpSpMkLst>
            <pc:docMk/>
            <pc:sldMk cId="2505327226" sldId="2147469665"/>
            <ac:grpSpMk id="6" creationId="{8FC48186-DBCB-4C64-A8CD-779AE88F2246}"/>
          </ac:grpSpMkLst>
        </pc:grpChg>
        <pc:grpChg chg="mod">
          <ac:chgData name="Roger Halbheer" userId="a256a7e3-d8e1-4cbe-a365-586ae11378d1" providerId="ADAL" clId="{F5830AF0-73E7-4AC3-8D8F-EB375883DA07}" dt="2022-02-17T07:58:30.969" v="87" actId="962"/>
          <ac:grpSpMkLst>
            <pc:docMk/>
            <pc:sldMk cId="2505327226" sldId="2147469665"/>
            <ac:grpSpMk id="7" creationId="{30ACF00F-0D00-4034-A777-8B7C78877C07}"/>
          </ac:grpSpMkLst>
        </pc:grpChg>
        <pc:grpChg chg="mod">
          <ac:chgData name="Roger Halbheer" userId="a256a7e3-d8e1-4cbe-a365-586ae11378d1" providerId="ADAL" clId="{F5830AF0-73E7-4AC3-8D8F-EB375883DA07}" dt="2022-02-17T08:00:21.520" v="95" actId="962"/>
          <ac:grpSpMkLst>
            <pc:docMk/>
            <pc:sldMk cId="2505327226" sldId="2147469665"/>
            <ac:grpSpMk id="8" creationId="{079358AF-D953-48D0-B6C2-0E7B80032B04}"/>
          </ac:grpSpMkLst>
        </pc:grpChg>
        <pc:grpChg chg="mod">
          <ac:chgData name="Roger Halbheer" userId="a256a7e3-d8e1-4cbe-a365-586ae11378d1" providerId="ADAL" clId="{F5830AF0-73E7-4AC3-8D8F-EB375883DA07}" dt="2022-02-17T07:58:53.817" v="89" actId="962"/>
          <ac:grpSpMkLst>
            <pc:docMk/>
            <pc:sldMk cId="2505327226" sldId="2147469665"/>
            <ac:grpSpMk id="9" creationId="{695CEDE0-1705-4352-AD7E-F8379DBCEB0B}"/>
          </ac:grpSpMkLst>
        </pc:grpChg>
        <pc:picChg chg="mod">
          <ac:chgData name="Roger Halbheer" userId="a256a7e3-d8e1-4cbe-a365-586ae11378d1" providerId="ADAL" clId="{F5830AF0-73E7-4AC3-8D8F-EB375883DA07}" dt="2022-02-17T07:56:59.018" v="83" actId="962"/>
          <ac:picMkLst>
            <pc:docMk/>
            <pc:sldMk cId="2505327226" sldId="2147469665"/>
            <ac:picMk id="52" creationId="{D6802E3E-FDB7-4220-98DA-9893E4A5CDD9}"/>
          </ac:picMkLst>
        </pc:picChg>
      </pc:sldChg>
      <pc:sldChg chg="addSp modSp mod modAnim">
        <pc:chgData name="Roger Halbheer" userId="a256a7e3-d8e1-4cbe-a365-586ae11378d1" providerId="ADAL" clId="{F5830AF0-73E7-4AC3-8D8F-EB375883DA07}" dt="2022-02-17T08:01:04.763" v="101"/>
        <pc:sldMkLst>
          <pc:docMk/>
          <pc:sldMk cId="1812028523" sldId="2147469676"/>
        </pc:sldMkLst>
        <pc:spChg chg="add mod">
          <ac:chgData name="Roger Halbheer" userId="a256a7e3-d8e1-4cbe-a365-586ae11378d1" providerId="ADAL" clId="{F5830AF0-73E7-4AC3-8D8F-EB375883DA07}" dt="2022-02-17T07:51:22.846" v="75" actId="14100"/>
          <ac:spMkLst>
            <pc:docMk/>
            <pc:sldMk cId="1812028523" sldId="2147469676"/>
            <ac:spMk id="3" creationId="{98CAB886-9B64-4A72-B984-9C866D609C68}"/>
          </ac:spMkLst>
        </pc:spChg>
        <pc:spChg chg="mod">
          <ac:chgData name="Roger Halbheer" userId="a256a7e3-d8e1-4cbe-a365-586ae11378d1" providerId="ADAL" clId="{F5830AF0-73E7-4AC3-8D8F-EB375883DA07}" dt="2022-02-17T07:48:33.837" v="29" actId="207"/>
          <ac:spMkLst>
            <pc:docMk/>
            <pc:sldMk cId="1812028523" sldId="2147469676"/>
            <ac:spMk id="6" creationId="{E23B9B9B-CE72-459F-A144-2495FBF85D6C}"/>
          </ac:spMkLst>
        </pc:spChg>
        <pc:spChg chg="mod">
          <ac:chgData name="Roger Halbheer" userId="a256a7e3-d8e1-4cbe-a365-586ae11378d1" providerId="ADAL" clId="{F5830AF0-73E7-4AC3-8D8F-EB375883DA07}" dt="2022-02-17T07:46:16.138" v="5" actId="404"/>
          <ac:spMkLst>
            <pc:docMk/>
            <pc:sldMk cId="1812028523" sldId="2147469676"/>
            <ac:spMk id="9" creationId="{556B6D96-1041-4314-91AC-BD6737AAF7A2}"/>
          </ac:spMkLst>
        </pc:spChg>
        <pc:spChg chg="mod">
          <ac:chgData name="Roger Halbheer" userId="a256a7e3-d8e1-4cbe-a365-586ae11378d1" providerId="ADAL" clId="{F5830AF0-73E7-4AC3-8D8F-EB375883DA07}" dt="2022-02-17T07:46:24.464" v="8" actId="404"/>
          <ac:spMkLst>
            <pc:docMk/>
            <pc:sldMk cId="1812028523" sldId="2147469676"/>
            <ac:spMk id="12" creationId="{1949061F-2EC8-4E0A-BFAD-4BC1BF16B3C8}"/>
          </ac:spMkLst>
        </pc:spChg>
        <pc:spChg chg="mod">
          <ac:chgData name="Roger Halbheer" userId="a256a7e3-d8e1-4cbe-a365-586ae11378d1" providerId="ADAL" clId="{F5830AF0-73E7-4AC3-8D8F-EB375883DA07}" dt="2022-02-17T07:46:49.468" v="15" actId="6549"/>
          <ac:spMkLst>
            <pc:docMk/>
            <pc:sldMk cId="1812028523" sldId="2147469676"/>
            <ac:spMk id="15" creationId="{D5387FF4-99E2-4799-A34A-C35E0CE60016}"/>
          </ac:spMkLst>
        </pc:spChg>
        <pc:spChg chg="mod">
          <ac:chgData name="Roger Halbheer" userId="a256a7e3-d8e1-4cbe-a365-586ae11378d1" providerId="ADAL" clId="{F5830AF0-73E7-4AC3-8D8F-EB375883DA07}" dt="2022-02-17T07:46:20.144" v="7" actId="404"/>
          <ac:spMkLst>
            <pc:docMk/>
            <pc:sldMk cId="1812028523" sldId="2147469676"/>
            <ac:spMk id="18" creationId="{E63E0C89-0F9B-4049-A8B1-5A4C2F1E0619}"/>
          </ac:spMkLst>
        </pc:spChg>
        <pc:spChg chg="mod">
          <ac:chgData name="Roger Halbheer" userId="a256a7e3-d8e1-4cbe-a365-586ae11378d1" providerId="ADAL" clId="{F5830AF0-73E7-4AC3-8D8F-EB375883DA07}" dt="2022-02-17T07:48:39.042" v="30" actId="207"/>
          <ac:spMkLst>
            <pc:docMk/>
            <pc:sldMk cId="1812028523" sldId="2147469676"/>
            <ac:spMk id="21" creationId="{B1A9F10C-6366-4B68-AA90-BD3BB6B3E20C}"/>
          </ac:spMkLst>
        </pc:spChg>
        <pc:spChg chg="mod">
          <ac:chgData name="Roger Halbheer" userId="a256a7e3-d8e1-4cbe-a365-586ae11378d1" providerId="ADAL" clId="{F5830AF0-73E7-4AC3-8D8F-EB375883DA07}" dt="2022-02-17T07:49:27.505" v="41" actId="1076"/>
          <ac:spMkLst>
            <pc:docMk/>
            <pc:sldMk cId="1812028523" sldId="2147469676"/>
            <ac:spMk id="23" creationId="{8075062A-2EBC-45CF-B36D-BAB86E37418C}"/>
          </ac:spMkLst>
        </pc:spChg>
        <pc:grpChg chg="mod">
          <ac:chgData name="Roger Halbheer" userId="a256a7e3-d8e1-4cbe-a365-586ae11378d1" providerId="ADAL" clId="{F5830AF0-73E7-4AC3-8D8F-EB375883DA07}" dt="2022-02-17T07:57:50.525" v="84" actId="962"/>
          <ac:grpSpMkLst>
            <pc:docMk/>
            <pc:sldMk cId="1812028523" sldId="2147469676"/>
            <ac:grpSpMk id="5" creationId="{F443A289-0F69-4F67-B461-A5C6D3DA56BA}"/>
          </ac:grpSpMkLst>
        </pc:grpChg>
        <pc:grpChg chg="mod">
          <ac:chgData name="Roger Halbheer" userId="a256a7e3-d8e1-4cbe-a365-586ae11378d1" providerId="ADAL" clId="{F5830AF0-73E7-4AC3-8D8F-EB375883DA07}" dt="2022-02-17T07:59:08.873" v="90" actId="962"/>
          <ac:grpSpMkLst>
            <pc:docMk/>
            <pc:sldMk cId="1812028523" sldId="2147469676"/>
            <ac:grpSpMk id="8" creationId="{C9ADD6FC-375D-4DBA-A6B7-A8B3104183DB}"/>
          </ac:grpSpMkLst>
        </pc:grpChg>
        <pc:grpChg chg="mod">
          <ac:chgData name="Roger Halbheer" userId="a256a7e3-d8e1-4cbe-a365-586ae11378d1" providerId="ADAL" clId="{F5830AF0-73E7-4AC3-8D8F-EB375883DA07}" dt="2022-02-17T07:59:49.486" v="92" actId="962"/>
          <ac:grpSpMkLst>
            <pc:docMk/>
            <pc:sldMk cId="1812028523" sldId="2147469676"/>
            <ac:grpSpMk id="11" creationId="{5986BAD4-80FE-4514-B895-A12FAF7C2A10}"/>
          </ac:grpSpMkLst>
        </pc:grpChg>
        <pc:grpChg chg="mod">
          <ac:chgData name="Roger Halbheer" userId="a256a7e3-d8e1-4cbe-a365-586ae11378d1" providerId="ADAL" clId="{F5830AF0-73E7-4AC3-8D8F-EB375883DA07}" dt="2022-02-17T07:58:16.768" v="86" actId="962"/>
          <ac:grpSpMkLst>
            <pc:docMk/>
            <pc:sldMk cId="1812028523" sldId="2147469676"/>
            <ac:grpSpMk id="14" creationId="{46908EC2-36B4-4D11-BB28-4E8B78829135}"/>
          </ac:grpSpMkLst>
        </pc:grpChg>
        <pc:grpChg chg="mod">
          <ac:chgData name="Roger Halbheer" userId="a256a7e3-d8e1-4cbe-a365-586ae11378d1" providerId="ADAL" clId="{F5830AF0-73E7-4AC3-8D8F-EB375883DA07}" dt="2022-02-17T08:00:14.115" v="94" actId="962"/>
          <ac:grpSpMkLst>
            <pc:docMk/>
            <pc:sldMk cId="1812028523" sldId="2147469676"/>
            <ac:grpSpMk id="17" creationId="{9468962B-80F3-43DF-ADC6-F03DFA27CB6E}"/>
          </ac:grpSpMkLst>
        </pc:grpChg>
        <pc:grpChg chg="mod">
          <ac:chgData name="Roger Halbheer" userId="a256a7e3-d8e1-4cbe-a365-586ae11378d1" providerId="ADAL" clId="{F5830AF0-73E7-4AC3-8D8F-EB375883DA07}" dt="2022-02-17T07:58:43.075" v="88" actId="962"/>
          <ac:grpSpMkLst>
            <pc:docMk/>
            <pc:sldMk cId="1812028523" sldId="2147469676"/>
            <ac:grpSpMk id="20" creationId="{AD7A9226-CDA6-436B-8D67-E3FE9E8447E4}"/>
          </ac:grpSpMkLst>
        </pc:grpChg>
        <pc:picChg chg="mod">
          <ac:chgData name="Roger Halbheer" userId="a256a7e3-d8e1-4cbe-a365-586ae11378d1" providerId="ADAL" clId="{F5830AF0-73E7-4AC3-8D8F-EB375883DA07}" dt="2022-02-17T07:56:49.681" v="82" actId="962"/>
          <ac:picMkLst>
            <pc:docMk/>
            <pc:sldMk cId="1812028523" sldId="2147469676"/>
            <ac:picMk id="7" creationId="{CEAD72CE-5634-46C7-9897-D243113A47DA}"/>
          </ac:picMkLst>
        </pc:picChg>
      </pc:sldChg>
      <pc:sldChg chg="mod modShow">
        <pc:chgData name="Roger Halbheer" userId="a256a7e3-d8e1-4cbe-a365-586ae11378d1" providerId="ADAL" clId="{F5830AF0-73E7-4AC3-8D8F-EB375883DA07}" dt="2022-02-17T08:02:10.505" v="103" actId="729"/>
        <pc:sldMkLst>
          <pc:docMk/>
          <pc:sldMk cId="3580575468" sldId="2147469677"/>
        </pc:sldMkLst>
      </pc:sldChg>
    </pc:docChg>
  </pc:docChgLst>
  <pc:docChgLst>
    <pc:chgData name="Roger Halbheer" userId="a256a7e3-d8e1-4cbe-a365-586ae11378d1" providerId="ADAL" clId="{8952CDBC-FBE3-48D3-9CE9-87F94FF322D9}"/>
    <pc:docChg chg="delSld">
      <pc:chgData name="Roger Halbheer" userId="a256a7e3-d8e1-4cbe-a365-586ae11378d1" providerId="ADAL" clId="{8952CDBC-FBE3-48D3-9CE9-87F94FF322D9}" dt="2022-05-29T18:23:36.799" v="0" actId="47"/>
      <pc:docMkLst>
        <pc:docMk/>
      </pc:docMkLst>
      <pc:sldChg chg="del">
        <pc:chgData name="Roger Halbheer" userId="a256a7e3-d8e1-4cbe-a365-586ae11378d1" providerId="ADAL" clId="{8952CDBC-FBE3-48D3-9CE9-87F94FF322D9}" dt="2022-05-29T18:23:36.799" v="0" actId="47"/>
        <pc:sldMkLst>
          <pc:docMk/>
          <pc:sldMk cId="2505327226" sldId="2147469665"/>
        </pc:sldMkLst>
      </pc:sldChg>
      <pc:sldMasterChg chg="delSldLayout">
        <pc:chgData name="Roger Halbheer" userId="a256a7e3-d8e1-4cbe-a365-586ae11378d1" providerId="ADAL" clId="{8952CDBC-FBE3-48D3-9CE9-87F94FF322D9}" dt="2022-05-29T18:23:36.799" v="0" actId="47"/>
        <pc:sldMasterMkLst>
          <pc:docMk/>
          <pc:sldMasterMk cId="3588427678" sldId="2147484229"/>
        </pc:sldMasterMkLst>
        <pc:sldLayoutChg chg="del">
          <pc:chgData name="Roger Halbheer" userId="a256a7e3-d8e1-4cbe-a365-586ae11378d1" providerId="ADAL" clId="{8952CDBC-FBE3-48D3-9CE9-87F94FF322D9}" dt="2022-05-29T18:23:36.799" v="0" actId="47"/>
          <pc:sldLayoutMkLst>
            <pc:docMk/>
            <pc:sldMasterMk cId="3588427678" sldId="2147484229"/>
            <pc:sldLayoutMk cId="2586418860" sldId="2147485216"/>
          </pc:sldLayoutMkLst>
        </pc:sldLayoutChg>
      </pc:sldMasterChg>
    </pc:docChg>
  </pc:docChgLst>
  <pc:docChgLst>
    <pc:chgData name="Roger Halbheer" userId="a256a7e3-d8e1-4cbe-a365-586ae11378d1" providerId="ADAL" clId="{4A40FFF6-23C8-4EC8-92E6-2EB03BB68C50}"/>
    <pc:docChg chg="modSld">
      <pc:chgData name="Roger Halbheer" userId="a256a7e3-d8e1-4cbe-a365-586ae11378d1" providerId="ADAL" clId="{4A40FFF6-23C8-4EC8-92E6-2EB03BB68C50}" dt="2022-03-09T14:35:14.994" v="16" actId="729"/>
      <pc:docMkLst>
        <pc:docMk/>
      </pc:docMkLst>
      <pc:sldChg chg="mod modShow">
        <pc:chgData name="Roger Halbheer" userId="a256a7e3-d8e1-4cbe-a365-586ae11378d1" providerId="ADAL" clId="{4A40FFF6-23C8-4EC8-92E6-2EB03BB68C50}" dt="2022-03-09T14:35:14.994" v="16" actId="729"/>
        <pc:sldMkLst>
          <pc:docMk/>
          <pc:sldMk cId="418664790" sldId="2076138500"/>
        </pc:sldMkLst>
      </pc:sldChg>
      <pc:sldChg chg="mod modShow">
        <pc:chgData name="Roger Halbheer" userId="a256a7e3-d8e1-4cbe-a365-586ae11378d1" providerId="ADAL" clId="{4A40FFF6-23C8-4EC8-92E6-2EB03BB68C50}" dt="2022-03-09T14:35:14.994" v="16" actId="729"/>
        <pc:sldMkLst>
          <pc:docMk/>
          <pc:sldMk cId="1936497607" sldId="2076138501"/>
        </pc:sldMkLst>
      </pc:sldChg>
      <pc:sldChg chg="mod modShow">
        <pc:chgData name="Roger Halbheer" userId="a256a7e3-d8e1-4cbe-a365-586ae11378d1" providerId="ADAL" clId="{4A40FFF6-23C8-4EC8-92E6-2EB03BB68C50}" dt="2022-03-09T14:35:14.994" v="16" actId="729"/>
        <pc:sldMkLst>
          <pc:docMk/>
          <pc:sldMk cId="1301149240" sldId="2076138530"/>
        </pc:sldMkLst>
      </pc:sldChg>
      <pc:sldChg chg="mod modShow">
        <pc:chgData name="Roger Halbheer" userId="a256a7e3-d8e1-4cbe-a365-586ae11378d1" providerId="ADAL" clId="{4A40FFF6-23C8-4EC8-92E6-2EB03BB68C50}" dt="2022-03-09T14:35:14.994" v="16" actId="729"/>
        <pc:sldMkLst>
          <pc:docMk/>
          <pc:sldMk cId="462023990" sldId="2076138532"/>
        </pc:sldMkLst>
      </pc:sldChg>
      <pc:sldChg chg="modSp mod">
        <pc:chgData name="Roger Halbheer" userId="a256a7e3-d8e1-4cbe-a365-586ae11378d1" providerId="ADAL" clId="{4A40FFF6-23C8-4EC8-92E6-2EB03BB68C50}" dt="2022-03-09T14:34:26.217" v="3" actId="207"/>
        <pc:sldMkLst>
          <pc:docMk/>
          <pc:sldMk cId="1528576148" sldId="2147469673"/>
        </pc:sldMkLst>
        <pc:spChg chg="mod">
          <ac:chgData name="Roger Halbheer" userId="a256a7e3-d8e1-4cbe-a365-586ae11378d1" providerId="ADAL" clId="{4A40FFF6-23C8-4EC8-92E6-2EB03BB68C50}" dt="2022-03-09T14:34:19.241" v="0" actId="207"/>
          <ac:spMkLst>
            <pc:docMk/>
            <pc:sldMk cId="1528576148" sldId="2147469673"/>
            <ac:spMk id="60" creationId="{6C25F558-8F71-435B-9CAD-90E5816B62D1}"/>
          </ac:spMkLst>
        </pc:spChg>
        <pc:spChg chg="mod">
          <ac:chgData name="Roger Halbheer" userId="a256a7e3-d8e1-4cbe-a365-586ae11378d1" providerId="ADAL" clId="{4A40FFF6-23C8-4EC8-92E6-2EB03BB68C50}" dt="2022-03-09T14:34:21.917" v="1" actId="207"/>
          <ac:spMkLst>
            <pc:docMk/>
            <pc:sldMk cId="1528576148" sldId="2147469673"/>
            <ac:spMk id="65" creationId="{FD635486-2CBD-452F-808C-5D97BD797290}"/>
          </ac:spMkLst>
        </pc:spChg>
        <pc:spChg chg="mod">
          <ac:chgData name="Roger Halbheer" userId="a256a7e3-d8e1-4cbe-a365-586ae11378d1" providerId="ADAL" clId="{4A40FFF6-23C8-4EC8-92E6-2EB03BB68C50}" dt="2022-03-09T14:34:24.074" v="2" actId="207"/>
          <ac:spMkLst>
            <pc:docMk/>
            <pc:sldMk cId="1528576148" sldId="2147469673"/>
            <ac:spMk id="70" creationId="{79F9A7B7-225D-4193-86F0-CD341F87CB33}"/>
          </ac:spMkLst>
        </pc:spChg>
        <pc:spChg chg="mod">
          <ac:chgData name="Roger Halbheer" userId="a256a7e3-d8e1-4cbe-a365-586ae11378d1" providerId="ADAL" clId="{4A40FFF6-23C8-4EC8-92E6-2EB03BB68C50}" dt="2022-03-09T14:34:26.217" v="3" actId="207"/>
          <ac:spMkLst>
            <pc:docMk/>
            <pc:sldMk cId="1528576148" sldId="2147469673"/>
            <ac:spMk id="75" creationId="{779CC3B9-28C9-4041-9764-626B5FEF41B8}"/>
          </ac:spMkLst>
        </pc:spChg>
      </pc:sldChg>
      <pc:sldChg chg="modSp mod">
        <pc:chgData name="Roger Halbheer" userId="a256a7e3-d8e1-4cbe-a365-586ae11378d1" providerId="ADAL" clId="{4A40FFF6-23C8-4EC8-92E6-2EB03BB68C50}" dt="2022-03-09T14:34:38.433" v="7" actId="207"/>
        <pc:sldMkLst>
          <pc:docMk/>
          <pc:sldMk cId="3456575118" sldId="2147469674"/>
        </pc:sldMkLst>
        <pc:spChg chg="mod">
          <ac:chgData name="Roger Halbheer" userId="a256a7e3-d8e1-4cbe-a365-586ae11378d1" providerId="ADAL" clId="{4A40FFF6-23C8-4EC8-92E6-2EB03BB68C50}" dt="2022-03-09T14:34:30.753" v="4" actId="207"/>
          <ac:spMkLst>
            <pc:docMk/>
            <pc:sldMk cId="3456575118" sldId="2147469674"/>
            <ac:spMk id="60" creationId="{6C25F558-8F71-435B-9CAD-90E5816B62D1}"/>
          </ac:spMkLst>
        </pc:spChg>
        <pc:spChg chg="mod">
          <ac:chgData name="Roger Halbheer" userId="a256a7e3-d8e1-4cbe-a365-586ae11378d1" providerId="ADAL" clId="{4A40FFF6-23C8-4EC8-92E6-2EB03BB68C50}" dt="2022-03-09T14:34:33.069" v="5" actId="207"/>
          <ac:spMkLst>
            <pc:docMk/>
            <pc:sldMk cId="3456575118" sldId="2147469674"/>
            <ac:spMk id="65" creationId="{FD635486-2CBD-452F-808C-5D97BD797290}"/>
          </ac:spMkLst>
        </pc:spChg>
        <pc:spChg chg="mod">
          <ac:chgData name="Roger Halbheer" userId="a256a7e3-d8e1-4cbe-a365-586ae11378d1" providerId="ADAL" clId="{4A40FFF6-23C8-4EC8-92E6-2EB03BB68C50}" dt="2022-03-09T14:34:35.139" v="6" actId="207"/>
          <ac:spMkLst>
            <pc:docMk/>
            <pc:sldMk cId="3456575118" sldId="2147469674"/>
            <ac:spMk id="70" creationId="{79F9A7B7-225D-4193-86F0-CD341F87CB33}"/>
          </ac:spMkLst>
        </pc:spChg>
        <pc:spChg chg="mod">
          <ac:chgData name="Roger Halbheer" userId="a256a7e3-d8e1-4cbe-a365-586ae11378d1" providerId="ADAL" clId="{4A40FFF6-23C8-4EC8-92E6-2EB03BB68C50}" dt="2022-03-09T14:34:38.433" v="7" actId="207"/>
          <ac:spMkLst>
            <pc:docMk/>
            <pc:sldMk cId="3456575118" sldId="2147469674"/>
            <ac:spMk id="75" creationId="{779CC3B9-28C9-4041-9764-626B5FEF41B8}"/>
          </ac:spMkLst>
        </pc:spChg>
      </pc:sldChg>
      <pc:sldChg chg="modSp mod">
        <pc:chgData name="Roger Halbheer" userId="a256a7e3-d8e1-4cbe-a365-586ae11378d1" providerId="ADAL" clId="{4A40FFF6-23C8-4EC8-92E6-2EB03BB68C50}" dt="2022-03-09T14:35:02.375" v="15" actId="207"/>
        <pc:sldMkLst>
          <pc:docMk/>
          <pc:sldMk cId="1812028523" sldId="2147469676"/>
        </pc:sldMkLst>
        <pc:spChg chg="mod">
          <ac:chgData name="Roger Halbheer" userId="a256a7e3-d8e1-4cbe-a365-586ae11378d1" providerId="ADAL" clId="{4A40FFF6-23C8-4EC8-92E6-2EB03BB68C50}" dt="2022-03-09T14:34:54.997" v="12" actId="207"/>
          <ac:spMkLst>
            <pc:docMk/>
            <pc:sldMk cId="1812028523" sldId="2147469676"/>
            <ac:spMk id="58" creationId="{8D04DA45-E61D-4ADC-988C-9C62365E0042}"/>
          </ac:spMkLst>
        </pc:spChg>
        <pc:spChg chg="mod">
          <ac:chgData name="Roger Halbheer" userId="a256a7e3-d8e1-4cbe-a365-586ae11378d1" providerId="ADAL" clId="{4A40FFF6-23C8-4EC8-92E6-2EB03BB68C50}" dt="2022-03-09T14:34:57.297" v="13" actId="207"/>
          <ac:spMkLst>
            <pc:docMk/>
            <pc:sldMk cId="1812028523" sldId="2147469676"/>
            <ac:spMk id="65" creationId="{3FAD86C4-C7FF-4961-AAAD-C89A0FD11A0F}"/>
          </ac:spMkLst>
        </pc:spChg>
        <pc:spChg chg="mod">
          <ac:chgData name="Roger Halbheer" userId="a256a7e3-d8e1-4cbe-a365-586ae11378d1" providerId="ADAL" clId="{4A40FFF6-23C8-4EC8-92E6-2EB03BB68C50}" dt="2022-03-09T14:34:59.703" v="14" actId="207"/>
          <ac:spMkLst>
            <pc:docMk/>
            <pc:sldMk cId="1812028523" sldId="2147469676"/>
            <ac:spMk id="72" creationId="{362363FF-4AB8-440E-8EB5-5A281AAF4774}"/>
          </ac:spMkLst>
        </pc:spChg>
        <pc:spChg chg="mod">
          <ac:chgData name="Roger Halbheer" userId="a256a7e3-d8e1-4cbe-a365-586ae11378d1" providerId="ADAL" clId="{4A40FFF6-23C8-4EC8-92E6-2EB03BB68C50}" dt="2022-03-09T14:35:02.375" v="15" actId="207"/>
          <ac:spMkLst>
            <pc:docMk/>
            <pc:sldMk cId="1812028523" sldId="2147469676"/>
            <ac:spMk id="79" creationId="{1D2DA0FA-1F74-4751-B514-A2FCAD1A55B6}"/>
          </ac:spMkLst>
        </pc:spChg>
      </pc:sldChg>
      <pc:sldChg chg="modSp mod modShow">
        <pc:chgData name="Roger Halbheer" userId="a256a7e3-d8e1-4cbe-a365-586ae11378d1" providerId="ADAL" clId="{4A40FFF6-23C8-4EC8-92E6-2EB03BB68C50}" dt="2022-03-09T14:35:14.994" v="16" actId="729"/>
        <pc:sldMkLst>
          <pc:docMk/>
          <pc:sldMk cId="3580575468" sldId="2147469677"/>
        </pc:sldMkLst>
        <pc:spChg chg="mod">
          <ac:chgData name="Roger Halbheer" userId="a256a7e3-d8e1-4cbe-a365-586ae11378d1" providerId="ADAL" clId="{4A40FFF6-23C8-4EC8-92E6-2EB03BB68C50}" dt="2022-03-09T14:34:42.838" v="8" actId="207"/>
          <ac:spMkLst>
            <pc:docMk/>
            <pc:sldMk cId="3580575468" sldId="2147469677"/>
            <ac:spMk id="60" creationId="{6C25F558-8F71-435B-9CAD-90E5816B62D1}"/>
          </ac:spMkLst>
        </pc:spChg>
        <pc:spChg chg="mod">
          <ac:chgData name="Roger Halbheer" userId="a256a7e3-d8e1-4cbe-a365-586ae11378d1" providerId="ADAL" clId="{4A40FFF6-23C8-4EC8-92E6-2EB03BB68C50}" dt="2022-03-09T14:34:45.510" v="9" actId="207"/>
          <ac:spMkLst>
            <pc:docMk/>
            <pc:sldMk cId="3580575468" sldId="2147469677"/>
            <ac:spMk id="65" creationId="{FD635486-2CBD-452F-808C-5D97BD797290}"/>
          </ac:spMkLst>
        </pc:spChg>
        <pc:spChg chg="mod">
          <ac:chgData name="Roger Halbheer" userId="a256a7e3-d8e1-4cbe-a365-586ae11378d1" providerId="ADAL" clId="{4A40FFF6-23C8-4EC8-92E6-2EB03BB68C50}" dt="2022-03-09T14:34:47.879" v="10" actId="207"/>
          <ac:spMkLst>
            <pc:docMk/>
            <pc:sldMk cId="3580575468" sldId="2147469677"/>
            <ac:spMk id="70" creationId="{79F9A7B7-225D-4193-86F0-CD341F87CB33}"/>
          </ac:spMkLst>
        </pc:spChg>
        <pc:spChg chg="mod">
          <ac:chgData name="Roger Halbheer" userId="a256a7e3-d8e1-4cbe-a365-586ae11378d1" providerId="ADAL" clId="{4A40FFF6-23C8-4EC8-92E6-2EB03BB68C50}" dt="2022-03-09T14:34:50.381" v="11" actId="207"/>
          <ac:spMkLst>
            <pc:docMk/>
            <pc:sldMk cId="3580575468" sldId="2147469677"/>
            <ac:spMk id="75" creationId="{779CC3B9-28C9-4041-9764-626B5FEF41B8}"/>
          </ac:spMkLst>
        </pc:spChg>
      </pc:sldChg>
    </pc:docChg>
  </pc:docChgLst>
  <pc:docChgLst>
    <pc:chgData name="Helge Schroda" userId="6e307229-db38-4699-bd5e-297bb6ba7698" providerId="ADAL" clId="{70DB7E3A-C7A9-49F9-BA34-DEB82DFB4902}"/>
    <pc:docChg chg="addSld modSld">
      <pc:chgData name="Helge Schroda" userId="6e307229-db38-4699-bd5e-297bb6ba7698" providerId="ADAL" clId="{70DB7E3A-C7A9-49F9-BA34-DEB82DFB4902}" dt="2022-02-11T13:39:36.893" v="0"/>
      <pc:docMkLst>
        <pc:docMk/>
      </pc:docMkLst>
      <pc:sldChg chg="add">
        <pc:chgData name="Helge Schroda" userId="6e307229-db38-4699-bd5e-297bb6ba7698" providerId="ADAL" clId="{70DB7E3A-C7A9-49F9-BA34-DEB82DFB4902}" dt="2022-02-11T13:39:36.893" v="0"/>
        <pc:sldMkLst>
          <pc:docMk/>
          <pc:sldMk cId="2905151654" sldId="513"/>
        </pc:sldMkLst>
      </pc:sldChg>
    </pc:docChg>
  </pc:docChgLst>
  <pc:docChgLst>
    <pc:chgData name="Roger Halbheer" userId="a256a7e3-d8e1-4cbe-a365-586ae11378d1" providerId="ADAL" clId="{0E9C1F39-EA62-4BD5-85F2-D55A62749D76}"/>
    <pc:docChg chg="addSld modSld">
      <pc:chgData name="Roger Halbheer" userId="a256a7e3-d8e1-4cbe-a365-586ae11378d1" providerId="ADAL" clId="{0E9C1F39-EA62-4BD5-85F2-D55A62749D76}" dt="2022-06-09T08:27:52.454" v="1" actId="729"/>
      <pc:docMkLst>
        <pc:docMk/>
      </pc:docMkLst>
      <pc:sldChg chg="mod modShow">
        <pc:chgData name="Roger Halbheer" userId="a256a7e3-d8e1-4cbe-a365-586ae11378d1" providerId="ADAL" clId="{0E9C1F39-EA62-4BD5-85F2-D55A62749D76}" dt="2022-06-09T08:27:52.454" v="1" actId="729"/>
        <pc:sldMkLst>
          <pc:docMk/>
          <pc:sldMk cId="1692797587" sldId="2076138228"/>
        </pc:sldMkLst>
      </pc:sldChg>
      <pc:sldChg chg="add">
        <pc:chgData name="Roger Halbheer" userId="a256a7e3-d8e1-4cbe-a365-586ae11378d1" providerId="ADAL" clId="{0E9C1F39-EA62-4BD5-85F2-D55A62749D76}" dt="2022-06-09T08:27:48.219" v="0"/>
        <pc:sldMkLst>
          <pc:docMk/>
          <pc:sldMk cId="892616706" sldId="2147469691"/>
        </pc:sldMkLst>
      </pc:sldChg>
    </pc:docChg>
  </pc:docChgLst>
  <pc:docChgLst>
    <pc:chgData name="Roger Halbheer" userId="a256a7e3-d8e1-4cbe-a365-586ae11378d1" providerId="ADAL" clId="{80E0FF01-4EAE-4664-B1C3-2ADDB24B2FC7}"/>
    <pc:docChg chg="undo redo custSel addSld delSld modSld delSection modSection modShowInfo">
      <pc:chgData name="Roger Halbheer" userId="a256a7e3-d8e1-4cbe-a365-586ae11378d1" providerId="ADAL" clId="{80E0FF01-4EAE-4664-B1C3-2ADDB24B2FC7}" dt="2022-02-11T13:56:52.989" v="266"/>
      <pc:docMkLst>
        <pc:docMk/>
      </pc:docMkLst>
      <pc:sldChg chg="del">
        <pc:chgData name="Roger Halbheer" userId="a256a7e3-d8e1-4cbe-a365-586ae11378d1" providerId="ADAL" clId="{80E0FF01-4EAE-4664-B1C3-2ADDB24B2FC7}" dt="2022-01-13T07:54:48.276" v="0" actId="47"/>
        <pc:sldMkLst>
          <pc:docMk/>
          <pc:sldMk cId="2767857539" sldId="2076136043"/>
        </pc:sldMkLst>
      </pc:sldChg>
      <pc:sldChg chg="del">
        <pc:chgData name="Roger Halbheer" userId="a256a7e3-d8e1-4cbe-a365-586ae11378d1" providerId="ADAL" clId="{80E0FF01-4EAE-4664-B1C3-2ADDB24B2FC7}" dt="2022-01-13T07:54:48.276" v="0" actId="47"/>
        <pc:sldMkLst>
          <pc:docMk/>
          <pc:sldMk cId="803311512" sldId="2076136044"/>
        </pc:sldMkLst>
      </pc:sldChg>
      <pc:sldChg chg="del">
        <pc:chgData name="Roger Halbheer" userId="a256a7e3-d8e1-4cbe-a365-586ae11378d1" providerId="ADAL" clId="{80E0FF01-4EAE-4664-B1C3-2ADDB24B2FC7}" dt="2022-01-13T07:54:48.276" v="0" actId="47"/>
        <pc:sldMkLst>
          <pc:docMk/>
          <pc:sldMk cId="1250489730" sldId="2076136051"/>
        </pc:sldMkLst>
      </pc:sldChg>
      <pc:sldChg chg="del">
        <pc:chgData name="Roger Halbheer" userId="a256a7e3-d8e1-4cbe-a365-586ae11378d1" providerId="ADAL" clId="{80E0FF01-4EAE-4664-B1C3-2ADDB24B2FC7}" dt="2022-01-13T07:54:48.276" v="0" actId="47"/>
        <pc:sldMkLst>
          <pc:docMk/>
          <pc:sldMk cId="3534043106" sldId="2076136071"/>
        </pc:sldMkLst>
      </pc:sldChg>
      <pc:sldChg chg="modTransition">
        <pc:chgData name="Roger Halbheer" userId="a256a7e3-d8e1-4cbe-a365-586ae11378d1" providerId="ADAL" clId="{80E0FF01-4EAE-4664-B1C3-2ADDB24B2FC7}" dt="2022-02-08T16:26:21.544" v="9"/>
        <pc:sldMkLst>
          <pc:docMk/>
          <pc:sldMk cId="2669305560" sldId="2076138207"/>
        </pc:sldMkLst>
      </pc:sldChg>
      <pc:sldChg chg="modTransition">
        <pc:chgData name="Roger Halbheer" userId="a256a7e3-d8e1-4cbe-a365-586ae11378d1" providerId="ADAL" clId="{80E0FF01-4EAE-4664-B1C3-2ADDB24B2FC7}" dt="2022-02-08T16:26:21.544" v="9"/>
        <pc:sldMkLst>
          <pc:docMk/>
          <pc:sldMk cId="3450065845" sldId="2076138227"/>
        </pc:sldMkLst>
      </pc:sldChg>
      <pc:sldChg chg="modTransition">
        <pc:chgData name="Roger Halbheer" userId="a256a7e3-d8e1-4cbe-a365-586ae11378d1" providerId="ADAL" clId="{80E0FF01-4EAE-4664-B1C3-2ADDB24B2FC7}" dt="2022-02-08T16:26:21.544" v="9"/>
        <pc:sldMkLst>
          <pc:docMk/>
          <pc:sldMk cId="1692797587" sldId="2076138228"/>
        </pc:sldMkLst>
      </pc:sldChg>
      <pc:sldChg chg="del">
        <pc:chgData name="Roger Halbheer" userId="a256a7e3-d8e1-4cbe-a365-586ae11378d1" providerId="ADAL" clId="{80E0FF01-4EAE-4664-B1C3-2ADDB24B2FC7}" dt="2022-01-13T07:54:48.276" v="0" actId="47"/>
        <pc:sldMkLst>
          <pc:docMk/>
          <pc:sldMk cId="1140686406" sldId="2076138247"/>
        </pc:sldMkLst>
      </pc:sldChg>
      <pc:sldChg chg="del">
        <pc:chgData name="Roger Halbheer" userId="a256a7e3-d8e1-4cbe-a365-586ae11378d1" providerId="ADAL" clId="{80E0FF01-4EAE-4664-B1C3-2ADDB24B2FC7}" dt="2022-01-13T07:54:48.276" v="0" actId="47"/>
        <pc:sldMkLst>
          <pc:docMk/>
          <pc:sldMk cId="2383618234" sldId="2076138248"/>
        </pc:sldMkLst>
      </pc:sldChg>
      <pc:sldChg chg="del">
        <pc:chgData name="Roger Halbheer" userId="a256a7e3-d8e1-4cbe-a365-586ae11378d1" providerId="ADAL" clId="{80E0FF01-4EAE-4664-B1C3-2ADDB24B2FC7}" dt="2022-01-13T07:54:48.276" v="0" actId="47"/>
        <pc:sldMkLst>
          <pc:docMk/>
          <pc:sldMk cId="253872918" sldId="2076138249"/>
        </pc:sldMkLst>
      </pc:sldChg>
      <pc:sldChg chg="del">
        <pc:chgData name="Roger Halbheer" userId="a256a7e3-d8e1-4cbe-a365-586ae11378d1" providerId="ADAL" clId="{80E0FF01-4EAE-4664-B1C3-2ADDB24B2FC7}" dt="2022-01-13T07:54:48.276" v="0" actId="47"/>
        <pc:sldMkLst>
          <pc:docMk/>
          <pc:sldMk cId="2989953692" sldId="2076138250"/>
        </pc:sldMkLst>
      </pc:sldChg>
      <pc:sldChg chg="del">
        <pc:chgData name="Roger Halbheer" userId="a256a7e3-d8e1-4cbe-a365-586ae11378d1" providerId="ADAL" clId="{80E0FF01-4EAE-4664-B1C3-2ADDB24B2FC7}" dt="2022-01-13T07:54:48.276" v="0" actId="47"/>
        <pc:sldMkLst>
          <pc:docMk/>
          <pc:sldMk cId="1995112613" sldId="2076138251"/>
        </pc:sldMkLst>
      </pc:sldChg>
      <pc:sldChg chg="del">
        <pc:chgData name="Roger Halbheer" userId="a256a7e3-d8e1-4cbe-a365-586ae11378d1" providerId="ADAL" clId="{80E0FF01-4EAE-4664-B1C3-2ADDB24B2FC7}" dt="2022-01-13T07:54:48.276" v="0" actId="47"/>
        <pc:sldMkLst>
          <pc:docMk/>
          <pc:sldMk cId="3278050504" sldId="2076138253"/>
        </pc:sldMkLst>
      </pc:sldChg>
      <pc:sldChg chg="del">
        <pc:chgData name="Roger Halbheer" userId="a256a7e3-d8e1-4cbe-a365-586ae11378d1" providerId="ADAL" clId="{80E0FF01-4EAE-4664-B1C3-2ADDB24B2FC7}" dt="2022-01-13T07:54:48.276" v="0" actId="47"/>
        <pc:sldMkLst>
          <pc:docMk/>
          <pc:sldMk cId="1395797450" sldId="2076138254"/>
        </pc:sldMkLst>
      </pc:sldChg>
      <pc:sldChg chg="del">
        <pc:chgData name="Roger Halbheer" userId="a256a7e3-d8e1-4cbe-a365-586ae11378d1" providerId="ADAL" clId="{80E0FF01-4EAE-4664-B1C3-2ADDB24B2FC7}" dt="2022-01-13T07:54:48.276" v="0" actId="47"/>
        <pc:sldMkLst>
          <pc:docMk/>
          <pc:sldMk cId="4206546073" sldId="2076138255"/>
        </pc:sldMkLst>
      </pc:sldChg>
      <pc:sldChg chg="del">
        <pc:chgData name="Roger Halbheer" userId="a256a7e3-d8e1-4cbe-a365-586ae11378d1" providerId="ADAL" clId="{80E0FF01-4EAE-4664-B1C3-2ADDB24B2FC7}" dt="2022-01-13T07:54:48.276" v="0" actId="47"/>
        <pc:sldMkLst>
          <pc:docMk/>
          <pc:sldMk cId="3224128155" sldId="2076138257"/>
        </pc:sldMkLst>
      </pc:sldChg>
      <pc:sldChg chg="del">
        <pc:chgData name="Roger Halbheer" userId="a256a7e3-d8e1-4cbe-a365-586ae11378d1" providerId="ADAL" clId="{80E0FF01-4EAE-4664-B1C3-2ADDB24B2FC7}" dt="2022-01-13T07:54:48.276" v="0" actId="47"/>
        <pc:sldMkLst>
          <pc:docMk/>
          <pc:sldMk cId="4045298318" sldId="2076138258"/>
        </pc:sldMkLst>
      </pc:sldChg>
      <pc:sldChg chg="del">
        <pc:chgData name="Roger Halbheer" userId="a256a7e3-d8e1-4cbe-a365-586ae11378d1" providerId="ADAL" clId="{80E0FF01-4EAE-4664-B1C3-2ADDB24B2FC7}" dt="2022-01-13T07:54:48.276" v="0" actId="47"/>
        <pc:sldMkLst>
          <pc:docMk/>
          <pc:sldMk cId="748174862" sldId="2076138259"/>
        </pc:sldMkLst>
      </pc:sldChg>
      <pc:sldChg chg="del">
        <pc:chgData name="Roger Halbheer" userId="a256a7e3-d8e1-4cbe-a365-586ae11378d1" providerId="ADAL" clId="{80E0FF01-4EAE-4664-B1C3-2ADDB24B2FC7}" dt="2022-01-13T07:54:48.276" v="0" actId="47"/>
        <pc:sldMkLst>
          <pc:docMk/>
          <pc:sldMk cId="866348728" sldId="2076138261"/>
        </pc:sldMkLst>
      </pc:sldChg>
      <pc:sldChg chg="del">
        <pc:chgData name="Roger Halbheer" userId="a256a7e3-d8e1-4cbe-a365-586ae11378d1" providerId="ADAL" clId="{80E0FF01-4EAE-4664-B1C3-2ADDB24B2FC7}" dt="2022-01-13T07:54:48.276" v="0" actId="47"/>
        <pc:sldMkLst>
          <pc:docMk/>
          <pc:sldMk cId="692565854" sldId="2076138262"/>
        </pc:sldMkLst>
      </pc:sldChg>
      <pc:sldChg chg="del">
        <pc:chgData name="Roger Halbheer" userId="a256a7e3-d8e1-4cbe-a365-586ae11378d1" providerId="ADAL" clId="{80E0FF01-4EAE-4664-B1C3-2ADDB24B2FC7}" dt="2022-01-13T07:54:48.276" v="0" actId="47"/>
        <pc:sldMkLst>
          <pc:docMk/>
          <pc:sldMk cId="72803878" sldId="2076138263"/>
        </pc:sldMkLst>
      </pc:sldChg>
      <pc:sldChg chg="del">
        <pc:chgData name="Roger Halbheer" userId="a256a7e3-d8e1-4cbe-a365-586ae11378d1" providerId="ADAL" clId="{80E0FF01-4EAE-4664-B1C3-2ADDB24B2FC7}" dt="2022-01-13T07:54:48.276" v="0" actId="47"/>
        <pc:sldMkLst>
          <pc:docMk/>
          <pc:sldMk cId="275043813" sldId="2076138264"/>
        </pc:sldMkLst>
      </pc:sldChg>
      <pc:sldChg chg="del">
        <pc:chgData name="Roger Halbheer" userId="a256a7e3-d8e1-4cbe-a365-586ae11378d1" providerId="ADAL" clId="{80E0FF01-4EAE-4664-B1C3-2ADDB24B2FC7}" dt="2022-01-13T07:54:48.276" v="0" actId="47"/>
        <pc:sldMkLst>
          <pc:docMk/>
          <pc:sldMk cId="3103437387" sldId="2076138265"/>
        </pc:sldMkLst>
      </pc:sldChg>
      <pc:sldChg chg="del">
        <pc:chgData name="Roger Halbheer" userId="a256a7e3-d8e1-4cbe-a365-586ae11378d1" providerId="ADAL" clId="{80E0FF01-4EAE-4664-B1C3-2ADDB24B2FC7}" dt="2022-01-13T07:54:48.276" v="0" actId="47"/>
        <pc:sldMkLst>
          <pc:docMk/>
          <pc:sldMk cId="38999129" sldId="2076138266"/>
        </pc:sldMkLst>
      </pc:sldChg>
      <pc:sldChg chg="del">
        <pc:chgData name="Roger Halbheer" userId="a256a7e3-d8e1-4cbe-a365-586ae11378d1" providerId="ADAL" clId="{80E0FF01-4EAE-4664-B1C3-2ADDB24B2FC7}" dt="2022-01-13T07:54:48.276" v="0" actId="47"/>
        <pc:sldMkLst>
          <pc:docMk/>
          <pc:sldMk cId="2834583215" sldId="2076138267"/>
        </pc:sldMkLst>
      </pc:sldChg>
      <pc:sldChg chg="del">
        <pc:chgData name="Roger Halbheer" userId="a256a7e3-d8e1-4cbe-a365-586ae11378d1" providerId="ADAL" clId="{80E0FF01-4EAE-4664-B1C3-2ADDB24B2FC7}" dt="2022-01-13T07:54:48.276" v="0" actId="47"/>
        <pc:sldMkLst>
          <pc:docMk/>
          <pc:sldMk cId="2643471661" sldId="2076138269"/>
        </pc:sldMkLst>
      </pc:sldChg>
      <pc:sldChg chg="del">
        <pc:chgData name="Roger Halbheer" userId="a256a7e3-d8e1-4cbe-a365-586ae11378d1" providerId="ADAL" clId="{80E0FF01-4EAE-4664-B1C3-2ADDB24B2FC7}" dt="2022-01-13T07:54:48.276" v="0" actId="47"/>
        <pc:sldMkLst>
          <pc:docMk/>
          <pc:sldMk cId="27473458" sldId="2076138270"/>
        </pc:sldMkLst>
      </pc:sldChg>
      <pc:sldChg chg="del">
        <pc:chgData name="Roger Halbheer" userId="a256a7e3-d8e1-4cbe-a365-586ae11378d1" providerId="ADAL" clId="{80E0FF01-4EAE-4664-B1C3-2ADDB24B2FC7}" dt="2022-01-13T07:54:48.276" v="0" actId="47"/>
        <pc:sldMkLst>
          <pc:docMk/>
          <pc:sldMk cId="3918326090" sldId="2076138271"/>
        </pc:sldMkLst>
      </pc:sldChg>
      <pc:sldChg chg="del">
        <pc:chgData name="Roger Halbheer" userId="a256a7e3-d8e1-4cbe-a365-586ae11378d1" providerId="ADAL" clId="{80E0FF01-4EAE-4664-B1C3-2ADDB24B2FC7}" dt="2022-01-13T07:54:48.276" v="0" actId="47"/>
        <pc:sldMkLst>
          <pc:docMk/>
          <pc:sldMk cId="2433699529" sldId="2076138272"/>
        </pc:sldMkLst>
      </pc:sldChg>
      <pc:sldChg chg="del">
        <pc:chgData name="Roger Halbheer" userId="a256a7e3-d8e1-4cbe-a365-586ae11378d1" providerId="ADAL" clId="{80E0FF01-4EAE-4664-B1C3-2ADDB24B2FC7}" dt="2022-01-13T07:54:48.276" v="0" actId="47"/>
        <pc:sldMkLst>
          <pc:docMk/>
          <pc:sldMk cId="1965899218" sldId="2076138273"/>
        </pc:sldMkLst>
      </pc:sldChg>
      <pc:sldChg chg="del">
        <pc:chgData name="Roger Halbheer" userId="a256a7e3-d8e1-4cbe-a365-586ae11378d1" providerId="ADAL" clId="{80E0FF01-4EAE-4664-B1C3-2ADDB24B2FC7}" dt="2022-01-13T07:54:48.276" v="0" actId="47"/>
        <pc:sldMkLst>
          <pc:docMk/>
          <pc:sldMk cId="3408239796" sldId="2076138274"/>
        </pc:sldMkLst>
      </pc:sldChg>
      <pc:sldChg chg="del">
        <pc:chgData name="Roger Halbheer" userId="a256a7e3-d8e1-4cbe-a365-586ae11378d1" providerId="ADAL" clId="{80E0FF01-4EAE-4664-B1C3-2ADDB24B2FC7}" dt="2022-01-13T07:54:48.276" v="0" actId="47"/>
        <pc:sldMkLst>
          <pc:docMk/>
          <pc:sldMk cId="155420765" sldId="2076138275"/>
        </pc:sldMkLst>
      </pc:sldChg>
      <pc:sldChg chg="del">
        <pc:chgData name="Roger Halbheer" userId="a256a7e3-d8e1-4cbe-a365-586ae11378d1" providerId="ADAL" clId="{80E0FF01-4EAE-4664-B1C3-2ADDB24B2FC7}" dt="2022-01-13T07:54:48.276" v="0" actId="47"/>
        <pc:sldMkLst>
          <pc:docMk/>
          <pc:sldMk cId="965619708" sldId="2076138276"/>
        </pc:sldMkLst>
      </pc:sldChg>
      <pc:sldChg chg="del">
        <pc:chgData name="Roger Halbheer" userId="a256a7e3-d8e1-4cbe-a365-586ae11378d1" providerId="ADAL" clId="{80E0FF01-4EAE-4664-B1C3-2ADDB24B2FC7}" dt="2022-01-13T07:54:48.276" v="0" actId="47"/>
        <pc:sldMkLst>
          <pc:docMk/>
          <pc:sldMk cId="1673060861" sldId="2076138277"/>
        </pc:sldMkLst>
      </pc:sldChg>
      <pc:sldChg chg="del">
        <pc:chgData name="Roger Halbheer" userId="a256a7e3-d8e1-4cbe-a365-586ae11378d1" providerId="ADAL" clId="{80E0FF01-4EAE-4664-B1C3-2ADDB24B2FC7}" dt="2022-01-13T07:54:48.276" v="0" actId="47"/>
        <pc:sldMkLst>
          <pc:docMk/>
          <pc:sldMk cId="1671678996" sldId="2076138278"/>
        </pc:sldMkLst>
      </pc:sldChg>
      <pc:sldChg chg="del">
        <pc:chgData name="Roger Halbheer" userId="a256a7e3-d8e1-4cbe-a365-586ae11378d1" providerId="ADAL" clId="{80E0FF01-4EAE-4664-B1C3-2ADDB24B2FC7}" dt="2022-01-13T07:54:48.276" v="0" actId="47"/>
        <pc:sldMkLst>
          <pc:docMk/>
          <pc:sldMk cId="4113646864" sldId="2076138279"/>
        </pc:sldMkLst>
      </pc:sldChg>
      <pc:sldChg chg="del">
        <pc:chgData name="Roger Halbheer" userId="a256a7e3-d8e1-4cbe-a365-586ae11378d1" providerId="ADAL" clId="{80E0FF01-4EAE-4664-B1C3-2ADDB24B2FC7}" dt="2022-01-13T07:54:48.276" v="0" actId="47"/>
        <pc:sldMkLst>
          <pc:docMk/>
          <pc:sldMk cId="30209112" sldId="2076138280"/>
        </pc:sldMkLst>
      </pc:sldChg>
      <pc:sldChg chg="del">
        <pc:chgData name="Roger Halbheer" userId="a256a7e3-d8e1-4cbe-a365-586ae11378d1" providerId="ADAL" clId="{80E0FF01-4EAE-4664-B1C3-2ADDB24B2FC7}" dt="2022-01-13T07:54:48.276" v="0" actId="47"/>
        <pc:sldMkLst>
          <pc:docMk/>
          <pc:sldMk cId="3344718710" sldId="2076138281"/>
        </pc:sldMkLst>
      </pc:sldChg>
      <pc:sldChg chg="modTransition">
        <pc:chgData name="Roger Halbheer" userId="a256a7e3-d8e1-4cbe-a365-586ae11378d1" providerId="ADAL" clId="{80E0FF01-4EAE-4664-B1C3-2ADDB24B2FC7}" dt="2022-02-08T16:26:21.544" v="9"/>
        <pc:sldMkLst>
          <pc:docMk/>
          <pc:sldMk cId="2800775763" sldId="2076138282"/>
        </pc:sldMkLst>
      </pc:sldChg>
      <pc:sldChg chg="del">
        <pc:chgData name="Roger Halbheer" userId="a256a7e3-d8e1-4cbe-a365-586ae11378d1" providerId="ADAL" clId="{80E0FF01-4EAE-4664-B1C3-2ADDB24B2FC7}" dt="2022-01-13T07:55:02.742" v="3" actId="47"/>
        <pc:sldMkLst>
          <pc:docMk/>
          <pc:sldMk cId="1044970285" sldId="2076138283"/>
        </pc:sldMkLst>
      </pc:sldChg>
      <pc:sldChg chg="del">
        <pc:chgData name="Roger Halbheer" userId="a256a7e3-d8e1-4cbe-a365-586ae11378d1" providerId="ADAL" clId="{80E0FF01-4EAE-4664-B1C3-2ADDB24B2FC7}" dt="2022-01-13T07:55:02.742" v="3" actId="47"/>
        <pc:sldMkLst>
          <pc:docMk/>
          <pc:sldMk cId="262158322" sldId="2076138284"/>
        </pc:sldMkLst>
      </pc:sldChg>
      <pc:sldChg chg="del">
        <pc:chgData name="Roger Halbheer" userId="a256a7e3-d8e1-4cbe-a365-586ae11378d1" providerId="ADAL" clId="{80E0FF01-4EAE-4664-B1C3-2ADDB24B2FC7}" dt="2022-01-13T07:55:02.742" v="3" actId="47"/>
        <pc:sldMkLst>
          <pc:docMk/>
          <pc:sldMk cId="2366188247" sldId="2076138285"/>
        </pc:sldMkLst>
      </pc:sldChg>
      <pc:sldChg chg="del">
        <pc:chgData name="Roger Halbheer" userId="a256a7e3-d8e1-4cbe-a365-586ae11378d1" providerId="ADAL" clId="{80E0FF01-4EAE-4664-B1C3-2ADDB24B2FC7}" dt="2022-01-13T07:55:02.742" v="3" actId="47"/>
        <pc:sldMkLst>
          <pc:docMk/>
          <pc:sldMk cId="1468337368" sldId="2076138286"/>
        </pc:sldMkLst>
      </pc:sldChg>
      <pc:sldChg chg="del">
        <pc:chgData name="Roger Halbheer" userId="a256a7e3-d8e1-4cbe-a365-586ae11378d1" providerId="ADAL" clId="{80E0FF01-4EAE-4664-B1C3-2ADDB24B2FC7}" dt="2022-01-13T07:55:02.742" v="3" actId="47"/>
        <pc:sldMkLst>
          <pc:docMk/>
          <pc:sldMk cId="360777270" sldId="2076138287"/>
        </pc:sldMkLst>
      </pc:sldChg>
      <pc:sldChg chg="del">
        <pc:chgData name="Roger Halbheer" userId="a256a7e3-d8e1-4cbe-a365-586ae11378d1" providerId="ADAL" clId="{80E0FF01-4EAE-4664-B1C3-2ADDB24B2FC7}" dt="2022-01-13T07:54:48.276" v="0" actId="47"/>
        <pc:sldMkLst>
          <pc:docMk/>
          <pc:sldMk cId="4234481371" sldId="2076138288"/>
        </pc:sldMkLst>
      </pc:sldChg>
      <pc:sldChg chg="del">
        <pc:chgData name="Roger Halbheer" userId="a256a7e3-d8e1-4cbe-a365-586ae11378d1" providerId="ADAL" clId="{80E0FF01-4EAE-4664-B1C3-2ADDB24B2FC7}" dt="2022-01-13T07:54:48.276" v="0" actId="47"/>
        <pc:sldMkLst>
          <pc:docMk/>
          <pc:sldMk cId="1675463560" sldId="2076138289"/>
        </pc:sldMkLst>
      </pc:sldChg>
      <pc:sldChg chg="del">
        <pc:chgData name="Roger Halbheer" userId="a256a7e3-d8e1-4cbe-a365-586ae11378d1" providerId="ADAL" clId="{80E0FF01-4EAE-4664-B1C3-2ADDB24B2FC7}" dt="2022-01-13T07:54:48.276" v="0" actId="47"/>
        <pc:sldMkLst>
          <pc:docMk/>
          <pc:sldMk cId="2029139390" sldId="2076138293"/>
        </pc:sldMkLst>
      </pc:sldChg>
      <pc:sldChg chg="del">
        <pc:chgData name="Roger Halbheer" userId="a256a7e3-d8e1-4cbe-a365-586ae11378d1" providerId="ADAL" clId="{80E0FF01-4EAE-4664-B1C3-2ADDB24B2FC7}" dt="2022-01-13T07:54:48.276" v="0" actId="47"/>
        <pc:sldMkLst>
          <pc:docMk/>
          <pc:sldMk cId="2329829174" sldId="2076138295"/>
        </pc:sldMkLst>
      </pc:sldChg>
      <pc:sldChg chg="del">
        <pc:chgData name="Roger Halbheer" userId="a256a7e3-d8e1-4cbe-a365-586ae11378d1" providerId="ADAL" clId="{80E0FF01-4EAE-4664-B1C3-2ADDB24B2FC7}" dt="2022-01-13T07:54:48.276" v="0" actId="47"/>
        <pc:sldMkLst>
          <pc:docMk/>
          <pc:sldMk cId="3604228293" sldId="2076138298"/>
        </pc:sldMkLst>
      </pc:sldChg>
      <pc:sldChg chg="del">
        <pc:chgData name="Roger Halbheer" userId="a256a7e3-d8e1-4cbe-a365-586ae11378d1" providerId="ADAL" clId="{80E0FF01-4EAE-4664-B1C3-2ADDB24B2FC7}" dt="2022-01-13T07:54:48.276" v="0" actId="47"/>
        <pc:sldMkLst>
          <pc:docMk/>
          <pc:sldMk cId="495120300" sldId="2076138299"/>
        </pc:sldMkLst>
      </pc:sldChg>
      <pc:sldChg chg="del">
        <pc:chgData name="Roger Halbheer" userId="a256a7e3-d8e1-4cbe-a365-586ae11378d1" providerId="ADAL" clId="{80E0FF01-4EAE-4664-B1C3-2ADDB24B2FC7}" dt="2022-01-13T07:54:48.276" v="0" actId="47"/>
        <pc:sldMkLst>
          <pc:docMk/>
          <pc:sldMk cId="1313971595" sldId="2076138300"/>
        </pc:sldMkLst>
      </pc:sldChg>
      <pc:sldChg chg="del">
        <pc:chgData name="Roger Halbheer" userId="a256a7e3-d8e1-4cbe-a365-586ae11378d1" providerId="ADAL" clId="{80E0FF01-4EAE-4664-B1C3-2ADDB24B2FC7}" dt="2022-01-13T07:54:48.276" v="0" actId="47"/>
        <pc:sldMkLst>
          <pc:docMk/>
          <pc:sldMk cId="883283725" sldId="2076138301"/>
        </pc:sldMkLst>
      </pc:sldChg>
      <pc:sldChg chg="del">
        <pc:chgData name="Roger Halbheer" userId="a256a7e3-d8e1-4cbe-a365-586ae11378d1" providerId="ADAL" clId="{80E0FF01-4EAE-4664-B1C3-2ADDB24B2FC7}" dt="2022-01-13T07:54:48.276" v="0" actId="47"/>
        <pc:sldMkLst>
          <pc:docMk/>
          <pc:sldMk cId="1716170531" sldId="2076138302"/>
        </pc:sldMkLst>
      </pc:sldChg>
      <pc:sldChg chg="del">
        <pc:chgData name="Roger Halbheer" userId="a256a7e3-d8e1-4cbe-a365-586ae11378d1" providerId="ADAL" clId="{80E0FF01-4EAE-4664-B1C3-2ADDB24B2FC7}" dt="2022-01-13T07:54:48.276" v="0" actId="47"/>
        <pc:sldMkLst>
          <pc:docMk/>
          <pc:sldMk cId="465378322" sldId="2076138303"/>
        </pc:sldMkLst>
      </pc:sldChg>
      <pc:sldChg chg="del">
        <pc:chgData name="Roger Halbheer" userId="a256a7e3-d8e1-4cbe-a365-586ae11378d1" providerId="ADAL" clId="{80E0FF01-4EAE-4664-B1C3-2ADDB24B2FC7}" dt="2022-01-13T07:54:48.276" v="0" actId="47"/>
        <pc:sldMkLst>
          <pc:docMk/>
          <pc:sldMk cId="424846180" sldId="2076138304"/>
        </pc:sldMkLst>
      </pc:sldChg>
      <pc:sldChg chg="del">
        <pc:chgData name="Roger Halbheer" userId="a256a7e3-d8e1-4cbe-a365-586ae11378d1" providerId="ADAL" clId="{80E0FF01-4EAE-4664-B1C3-2ADDB24B2FC7}" dt="2022-01-13T07:54:48.276" v="0" actId="47"/>
        <pc:sldMkLst>
          <pc:docMk/>
          <pc:sldMk cId="881531473" sldId="2076138305"/>
        </pc:sldMkLst>
      </pc:sldChg>
      <pc:sldChg chg="del">
        <pc:chgData name="Roger Halbheer" userId="a256a7e3-d8e1-4cbe-a365-586ae11378d1" providerId="ADAL" clId="{80E0FF01-4EAE-4664-B1C3-2ADDB24B2FC7}" dt="2022-01-13T07:54:48.276" v="0" actId="47"/>
        <pc:sldMkLst>
          <pc:docMk/>
          <pc:sldMk cId="2856251602" sldId="2076138306"/>
        </pc:sldMkLst>
      </pc:sldChg>
      <pc:sldChg chg="del">
        <pc:chgData name="Roger Halbheer" userId="a256a7e3-d8e1-4cbe-a365-586ae11378d1" providerId="ADAL" clId="{80E0FF01-4EAE-4664-B1C3-2ADDB24B2FC7}" dt="2022-01-13T07:54:48.276" v="0" actId="47"/>
        <pc:sldMkLst>
          <pc:docMk/>
          <pc:sldMk cId="1683519105" sldId="2076138307"/>
        </pc:sldMkLst>
      </pc:sldChg>
      <pc:sldChg chg="del">
        <pc:chgData name="Roger Halbheer" userId="a256a7e3-d8e1-4cbe-a365-586ae11378d1" providerId="ADAL" clId="{80E0FF01-4EAE-4664-B1C3-2ADDB24B2FC7}" dt="2022-01-13T07:54:48.276" v="0" actId="47"/>
        <pc:sldMkLst>
          <pc:docMk/>
          <pc:sldMk cId="1581115677" sldId="2076138308"/>
        </pc:sldMkLst>
      </pc:sldChg>
      <pc:sldChg chg="del">
        <pc:chgData name="Roger Halbheer" userId="a256a7e3-d8e1-4cbe-a365-586ae11378d1" providerId="ADAL" clId="{80E0FF01-4EAE-4664-B1C3-2ADDB24B2FC7}" dt="2022-01-13T07:54:48.276" v="0" actId="47"/>
        <pc:sldMkLst>
          <pc:docMk/>
          <pc:sldMk cId="2593751114" sldId="2076138309"/>
        </pc:sldMkLst>
      </pc:sldChg>
      <pc:sldChg chg="del">
        <pc:chgData name="Roger Halbheer" userId="a256a7e3-d8e1-4cbe-a365-586ae11378d1" providerId="ADAL" clId="{80E0FF01-4EAE-4664-B1C3-2ADDB24B2FC7}" dt="2022-01-13T07:54:48.276" v="0" actId="47"/>
        <pc:sldMkLst>
          <pc:docMk/>
          <pc:sldMk cId="2466497856" sldId="2076138310"/>
        </pc:sldMkLst>
      </pc:sldChg>
      <pc:sldChg chg="del">
        <pc:chgData name="Roger Halbheer" userId="a256a7e3-d8e1-4cbe-a365-586ae11378d1" providerId="ADAL" clId="{80E0FF01-4EAE-4664-B1C3-2ADDB24B2FC7}" dt="2022-01-13T07:54:48.276" v="0" actId="47"/>
        <pc:sldMkLst>
          <pc:docMk/>
          <pc:sldMk cId="2878935084" sldId="2076138311"/>
        </pc:sldMkLst>
      </pc:sldChg>
      <pc:sldChg chg="del">
        <pc:chgData name="Roger Halbheer" userId="a256a7e3-d8e1-4cbe-a365-586ae11378d1" providerId="ADAL" clId="{80E0FF01-4EAE-4664-B1C3-2ADDB24B2FC7}" dt="2022-01-13T07:54:48.276" v="0" actId="47"/>
        <pc:sldMkLst>
          <pc:docMk/>
          <pc:sldMk cId="2759668588" sldId="2076138312"/>
        </pc:sldMkLst>
      </pc:sldChg>
      <pc:sldChg chg="del">
        <pc:chgData name="Roger Halbheer" userId="a256a7e3-d8e1-4cbe-a365-586ae11378d1" providerId="ADAL" clId="{80E0FF01-4EAE-4664-B1C3-2ADDB24B2FC7}" dt="2022-01-13T07:54:48.276" v="0" actId="47"/>
        <pc:sldMkLst>
          <pc:docMk/>
          <pc:sldMk cId="881438828" sldId="2076138315"/>
        </pc:sldMkLst>
      </pc:sldChg>
      <pc:sldChg chg="del">
        <pc:chgData name="Roger Halbheer" userId="a256a7e3-d8e1-4cbe-a365-586ae11378d1" providerId="ADAL" clId="{80E0FF01-4EAE-4664-B1C3-2ADDB24B2FC7}" dt="2022-01-13T07:54:48.276" v="0" actId="47"/>
        <pc:sldMkLst>
          <pc:docMk/>
          <pc:sldMk cId="1798752096" sldId="2076138316"/>
        </pc:sldMkLst>
      </pc:sldChg>
      <pc:sldChg chg="del">
        <pc:chgData name="Roger Halbheer" userId="a256a7e3-d8e1-4cbe-a365-586ae11378d1" providerId="ADAL" clId="{80E0FF01-4EAE-4664-B1C3-2ADDB24B2FC7}" dt="2022-01-13T07:54:48.276" v="0" actId="47"/>
        <pc:sldMkLst>
          <pc:docMk/>
          <pc:sldMk cId="3824365576" sldId="2076138319"/>
        </pc:sldMkLst>
      </pc:sldChg>
      <pc:sldChg chg="del">
        <pc:chgData name="Roger Halbheer" userId="a256a7e3-d8e1-4cbe-a365-586ae11378d1" providerId="ADAL" clId="{80E0FF01-4EAE-4664-B1C3-2ADDB24B2FC7}" dt="2022-01-13T07:54:48.276" v="0" actId="47"/>
        <pc:sldMkLst>
          <pc:docMk/>
          <pc:sldMk cId="2645726562" sldId="2076138320"/>
        </pc:sldMkLst>
      </pc:sldChg>
      <pc:sldChg chg="del">
        <pc:chgData name="Roger Halbheer" userId="a256a7e3-d8e1-4cbe-a365-586ae11378d1" providerId="ADAL" clId="{80E0FF01-4EAE-4664-B1C3-2ADDB24B2FC7}" dt="2022-01-13T07:54:48.276" v="0" actId="47"/>
        <pc:sldMkLst>
          <pc:docMk/>
          <pc:sldMk cId="3270707661" sldId="2076138321"/>
        </pc:sldMkLst>
      </pc:sldChg>
      <pc:sldChg chg="del">
        <pc:chgData name="Roger Halbheer" userId="a256a7e3-d8e1-4cbe-a365-586ae11378d1" providerId="ADAL" clId="{80E0FF01-4EAE-4664-B1C3-2ADDB24B2FC7}" dt="2022-01-13T07:54:48.276" v="0" actId="47"/>
        <pc:sldMkLst>
          <pc:docMk/>
          <pc:sldMk cId="2381973128" sldId="2076138324"/>
        </pc:sldMkLst>
      </pc:sldChg>
      <pc:sldChg chg="del">
        <pc:chgData name="Roger Halbheer" userId="a256a7e3-d8e1-4cbe-a365-586ae11378d1" providerId="ADAL" clId="{80E0FF01-4EAE-4664-B1C3-2ADDB24B2FC7}" dt="2022-01-13T07:54:48.276" v="0" actId="47"/>
        <pc:sldMkLst>
          <pc:docMk/>
          <pc:sldMk cId="1513238710" sldId="2076138325"/>
        </pc:sldMkLst>
      </pc:sldChg>
      <pc:sldChg chg="del">
        <pc:chgData name="Roger Halbheer" userId="a256a7e3-d8e1-4cbe-a365-586ae11378d1" providerId="ADAL" clId="{80E0FF01-4EAE-4664-B1C3-2ADDB24B2FC7}" dt="2022-01-13T07:54:48.276" v="0" actId="47"/>
        <pc:sldMkLst>
          <pc:docMk/>
          <pc:sldMk cId="1262344241" sldId="2076138327"/>
        </pc:sldMkLst>
      </pc:sldChg>
      <pc:sldChg chg="del">
        <pc:chgData name="Roger Halbheer" userId="a256a7e3-d8e1-4cbe-a365-586ae11378d1" providerId="ADAL" clId="{80E0FF01-4EAE-4664-B1C3-2ADDB24B2FC7}" dt="2022-01-13T07:54:48.276" v="0" actId="47"/>
        <pc:sldMkLst>
          <pc:docMk/>
          <pc:sldMk cId="541809336" sldId="2076138328"/>
        </pc:sldMkLst>
      </pc:sldChg>
      <pc:sldChg chg="del">
        <pc:chgData name="Roger Halbheer" userId="a256a7e3-d8e1-4cbe-a365-586ae11378d1" providerId="ADAL" clId="{80E0FF01-4EAE-4664-B1C3-2ADDB24B2FC7}" dt="2022-01-13T07:54:48.276" v="0" actId="47"/>
        <pc:sldMkLst>
          <pc:docMk/>
          <pc:sldMk cId="2674883510" sldId="2076138329"/>
        </pc:sldMkLst>
      </pc:sldChg>
      <pc:sldChg chg="del">
        <pc:chgData name="Roger Halbheer" userId="a256a7e3-d8e1-4cbe-a365-586ae11378d1" providerId="ADAL" clId="{80E0FF01-4EAE-4664-B1C3-2ADDB24B2FC7}" dt="2022-01-13T07:54:48.276" v="0" actId="47"/>
        <pc:sldMkLst>
          <pc:docMk/>
          <pc:sldMk cId="2756407694" sldId="2076138330"/>
        </pc:sldMkLst>
      </pc:sldChg>
      <pc:sldChg chg="del">
        <pc:chgData name="Roger Halbheer" userId="a256a7e3-d8e1-4cbe-a365-586ae11378d1" providerId="ADAL" clId="{80E0FF01-4EAE-4664-B1C3-2ADDB24B2FC7}" dt="2022-01-13T07:54:48.276" v="0" actId="47"/>
        <pc:sldMkLst>
          <pc:docMk/>
          <pc:sldMk cId="3902585681" sldId="2076138331"/>
        </pc:sldMkLst>
      </pc:sldChg>
      <pc:sldChg chg="del">
        <pc:chgData name="Roger Halbheer" userId="a256a7e3-d8e1-4cbe-a365-586ae11378d1" providerId="ADAL" clId="{80E0FF01-4EAE-4664-B1C3-2ADDB24B2FC7}" dt="2022-01-13T07:54:48.276" v="0" actId="47"/>
        <pc:sldMkLst>
          <pc:docMk/>
          <pc:sldMk cId="4187199338" sldId="2076138332"/>
        </pc:sldMkLst>
      </pc:sldChg>
      <pc:sldChg chg="del">
        <pc:chgData name="Roger Halbheer" userId="a256a7e3-d8e1-4cbe-a365-586ae11378d1" providerId="ADAL" clId="{80E0FF01-4EAE-4664-B1C3-2ADDB24B2FC7}" dt="2022-01-13T07:54:48.276" v="0" actId="47"/>
        <pc:sldMkLst>
          <pc:docMk/>
          <pc:sldMk cId="1929755427" sldId="2076138333"/>
        </pc:sldMkLst>
      </pc:sldChg>
      <pc:sldChg chg="del">
        <pc:chgData name="Roger Halbheer" userId="a256a7e3-d8e1-4cbe-a365-586ae11378d1" providerId="ADAL" clId="{80E0FF01-4EAE-4664-B1C3-2ADDB24B2FC7}" dt="2022-01-13T07:54:48.276" v="0" actId="47"/>
        <pc:sldMkLst>
          <pc:docMk/>
          <pc:sldMk cId="2688472699" sldId="2076138334"/>
        </pc:sldMkLst>
      </pc:sldChg>
      <pc:sldChg chg="del">
        <pc:chgData name="Roger Halbheer" userId="a256a7e3-d8e1-4cbe-a365-586ae11378d1" providerId="ADAL" clId="{80E0FF01-4EAE-4664-B1C3-2ADDB24B2FC7}" dt="2022-01-13T07:54:48.276" v="0" actId="47"/>
        <pc:sldMkLst>
          <pc:docMk/>
          <pc:sldMk cId="2176112889" sldId="2076138335"/>
        </pc:sldMkLst>
      </pc:sldChg>
      <pc:sldChg chg="del">
        <pc:chgData name="Roger Halbheer" userId="a256a7e3-d8e1-4cbe-a365-586ae11378d1" providerId="ADAL" clId="{80E0FF01-4EAE-4664-B1C3-2ADDB24B2FC7}" dt="2022-01-13T07:54:48.276" v="0" actId="47"/>
        <pc:sldMkLst>
          <pc:docMk/>
          <pc:sldMk cId="2098003159" sldId="2076138336"/>
        </pc:sldMkLst>
      </pc:sldChg>
      <pc:sldChg chg="del">
        <pc:chgData name="Roger Halbheer" userId="a256a7e3-d8e1-4cbe-a365-586ae11378d1" providerId="ADAL" clId="{80E0FF01-4EAE-4664-B1C3-2ADDB24B2FC7}" dt="2022-01-13T07:54:48.276" v="0" actId="47"/>
        <pc:sldMkLst>
          <pc:docMk/>
          <pc:sldMk cId="3820004340" sldId="2076138337"/>
        </pc:sldMkLst>
      </pc:sldChg>
      <pc:sldChg chg="del">
        <pc:chgData name="Roger Halbheer" userId="a256a7e3-d8e1-4cbe-a365-586ae11378d1" providerId="ADAL" clId="{80E0FF01-4EAE-4664-B1C3-2ADDB24B2FC7}" dt="2022-01-13T07:54:48.276" v="0" actId="47"/>
        <pc:sldMkLst>
          <pc:docMk/>
          <pc:sldMk cId="2483043915" sldId="2076138338"/>
        </pc:sldMkLst>
      </pc:sldChg>
      <pc:sldChg chg="del">
        <pc:chgData name="Roger Halbheer" userId="a256a7e3-d8e1-4cbe-a365-586ae11378d1" providerId="ADAL" clId="{80E0FF01-4EAE-4664-B1C3-2ADDB24B2FC7}" dt="2022-01-13T07:54:48.276" v="0" actId="47"/>
        <pc:sldMkLst>
          <pc:docMk/>
          <pc:sldMk cId="1539026651" sldId="2076138339"/>
        </pc:sldMkLst>
      </pc:sldChg>
      <pc:sldChg chg="del">
        <pc:chgData name="Roger Halbheer" userId="a256a7e3-d8e1-4cbe-a365-586ae11378d1" providerId="ADAL" clId="{80E0FF01-4EAE-4664-B1C3-2ADDB24B2FC7}" dt="2022-01-13T07:54:48.276" v="0" actId="47"/>
        <pc:sldMkLst>
          <pc:docMk/>
          <pc:sldMk cId="7160971" sldId="2076138340"/>
        </pc:sldMkLst>
      </pc:sldChg>
      <pc:sldChg chg="del">
        <pc:chgData name="Roger Halbheer" userId="a256a7e3-d8e1-4cbe-a365-586ae11378d1" providerId="ADAL" clId="{80E0FF01-4EAE-4664-B1C3-2ADDB24B2FC7}" dt="2022-01-13T07:54:48.276" v="0" actId="47"/>
        <pc:sldMkLst>
          <pc:docMk/>
          <pc:sldMk cId="2768686954" sldId="2076138342"/>
        </pc:sldMkLst>
      </pc:sldChg>
      <pc:sldChg chg="del">
        <pc:chgData name="Roger Halbheer" userId="a256a7e3-d8e1-4cbe-a365-586ae11378d1" providerId="ADAL" clId="{80E0FF01-4EAE-4664-B1C3-2ADDB24B2FC7}" dt="2022-01-13T07:54:48.276" v="0" actId="47"/>
        <pc:sldMkLst>
          <pc:docMk/>
          <pc:sldMk cId="1567315441" sldId="2076138343"/>
        </pc:sldMkLst>
      </pc:sldChg>
      <pc:sldChg chg="del">
        <pc:chgData name="Roger Halbheer" userId="a256a7e3-d8e1-4cbe-a365-586ae11378d1" providerId="ADAL" clId="{80E0FF01-4EAE-4664-B1C3-2ADDB24B2FC7}" dt="2022-01-13T07:54:48.276" v="0" actId="47"/>
        <pc:sldMkLst>
          <pc:docMk/>
          <pc:sldMk cId="1526397848" sldId="2076138344"/>
        </pc:sldMkLst>
      </pc:sldChg>
      <pc:sldChg chg="del">
        <pc:chgData name="Roger Halbheer" userId="a256a7e3-d8e1-4cbe-a365-586ae11378d1" providerId="ADAL" clId="{80E0FF01-4EAE-4664-B1C3-2ADDB24B2FC7}" dt="2022-01-13T07:54:48.276" v="0" actId="47"/>
        <pc:sldMkLst>
          <pc:docMk/>
          <pc:sldMk cId="1064094801" sldId="2076138345"/>
        </pc:sldMkLst>
      </pc:sldChg>
      <pc:sldChg chg="del">
        <pc:chgData name="Roger Halbheer" userId="a256a7e3-d8e1-4cbe-a365-586ae11378d1" providerId="ADAL" clId="{80E0FF01-4EAE-4664-B1C3-2ADDB24B2FC7}" dt="2022-01-13T07:54:48.276" v="0" actId="47"/>
        <pc:sldMkLst>
          <pc:docMk/>
          <pc:sldMk cId="2749545315" sldId="2076138346"/>
        </pc:sldMkLst>
      </pc:sldChg>
      <pc:sldChg chg="del">
        <pc:chgData name="Roger Halbheer" userId="a256a7e3-d8e1-4cbe-a365-586ae11378d1" providerId="ADAL" clId="{80E0FF01-4EAE-4664-B1C3-2ADDB24B2FC7}" dt="2022-01-13T07:54:48.276" v="0" actId="47"/>
        <pc:sldMkLst>
          <pc:docMk/>
          <pc:sldMk cId="2878190647" sldId="2076138347"/>
        </pc:sldMkLst>
      </pc:sldChg>
      <pc:sldChg chg="del">
        <pc:chgData name="Roger Halbheer" userId="a256a7e3-d8e1-4cbe-a365-586ae11378d1" providerId="ADAL" clId="{80E0FF01-4EAE-4664-B1C3-2ADDB24B2FC7}" dt="2022-01-13T07:54:48.276" v="0" actId="47"/>
        <pc:sldMkLst>
          <pc:docMk/>
          <pc:sldMk cId="2578900147" sldId="2076138348"/>
        </pc:sldMkLst>
      </pc:sldChg>
      <pc:sldChg chg="del">
        <pc:chgData name="Roger Halbheer" userId="a256a7e3-d8e1-4cbe-a365-586ae11378d1" providerId="ADAL" clId="{80E0FF01-4EAE-4664-B1C3-2ADDB24B2FC7}" dt="2022-01-13T07:54:48.276" v="0" actId="47"/>
        <pc:sldMkLst>
          <pc:docMk/>
          <pc:sldMk cId="3656888586" sldId="2076138349"/>
        </pc:sldMkLst>
      </pc:sldChg>
      <pc:sldChg chg="del">
        <pc:chgData name="Roger Halbheer" userId="a256a7e3-d8e1-4cbe-a365-586ae11378d1" providerId="ADAL" clId="{80E0FF01-4EAE-4664-B1C3-2ADDB24B2FC7}" dt="2022-01-13T07:54:48.276" v="0" actId="47"/>
        <pc:sldMkLst>
          <pc:docMk/>
          <pc:sldMk cId="752509119" sldId="2076138350"/>
        </pc:sldMkLst>
      </pc:sldChg>
      <pc:sldChg chg="del">
        <pc:chgData name="Roger Halbheer" userId="a256a7e3-d8e1-4cbe-a365-586ae11378d1" providerId="ADAL" clId="{80E0FF01-4EAE-4664-B1C3-2ADDB24B2FC7}" dt="2022-01-13T07:54:48.276" v="0" actId="47"/>
        <pc:sldMkLst>
          <pc:docMk/>
          <pc:sldMk cId="688255027" sldId="2076138352"/>
        </pc:sldMkLst>
      </pc:sldChg>
      <pc:sldChg chg="del">
        <pc:chgData name="Roger Halbheer" userId="a256a7e3-d8e1-4cbe-a365-586ae11378d1" providerId="ADAL" clId="{80E0FF01-4EAE-4664-B1C3-2ADDB24B2FC7}" dt="2022-01-13T07:54:48.276" v="0" actId="47"/>
        <pc:sldMkLst>
          <pc:docMk/>
          <pc:sldMk cId="3658211972" sldId="2076138353"/>
        </pc:sldMkLst>
      </pc:sldChg>
      <pc:sldChg chg="del">
        <pc:chgData name="Roger Halbheer" userId="a256a7e3-d8e1-4cbe-a365-586ae11378d1" providerId="ADAL" clId="{80E0FF01-4EAE-4664-B1C3-2ADDB24B2FC7}" dt="2022-01-13T07:54:48.276" v="0" actId="47"/>
        <pc:sldMkLst>
          <pc:docMk/>
          <pc:sldMk cId="1469584761" sldId="2076138355"/>
        </pc:sldMkLst>
      </pc:sldChg>
      <pc:sldChg chg="del">
        <pc:chgData name="Roger Halbheer" userId="a256a7e3-d8e1-4cbe-a365-586ae11378d1" providerId="ADAL" clId="{80E0FF01-4EAE-4664-B1C3-2ADDB24B2FC7}" dt="2022-01-13T07:54:48.276" v="0" actId="47"/>
        <pc:sldMkLst>
          <pc:docMk/>
          <pc:sldMk cId="3709579562" sldId="2076138357"/>
        </pc:sldMkLst>
      </pc:sldChg>
      <pc:sldChg chg="add del">
        <pc:chgData name="Roger Halbheer" userId="a256a7e3-d8e1-4cbe-a365-586ae11378d1" providerId="ADAL" clId="{80E0FF01-4EAE-4664-B1C3-2ADDB24B2FC7}" dt="2022-02-11T13:50:38.968" v="261"/>
        <pc:sldMkLst>
          <pc:docMk/>
          <pc:sldMk cId="418664790" sldId="2076138500"/>
        </pc:sldMkLst>
      </pc:sldChg>
      <pc:sldChg chg="add">
        <pc:chgData name="Roger Halbheer" userId="a256a7e3-d8e1-4cbe-a365-586ae11378d1" providerId="ADAL" clId="{80E0FF01-4EAE-4664-B1C3-2ADDB24B2FC7}" dt="2022-02-11T13:51:05.597" v="263"/>
        <pc:sldMkLst>
          <pc:docMk/>
          <pc:sldMk cId="1936497607" sldId="2076138501"/>
        </pc:sldMkLst>
      </pc:sldChg>
      <pc:sldChg chg="add del">
        <pc:chgData name="Roger Halbheer" userId="a256a7e3-d8e1-4cbe-a365-586ae11378d1" providerId="ADAL" clId="{80E0FF01-4EAE-4664-B1C3-2ADDB24B2FC7}" dt="2022-02-11T13:50:53.917" v="262" actId="47"/>
        <pc:sldMkLst>
          <pc:docMk/>
          <pc:sldMk cId="3653274950" sldId="2076138505"/>
        </pc:sldMkLst>
      </pc:sldChg>
      <pc:sldChg chg="add">
        <pc:chgData name="Roger Halbheer" userId="a256a7e3-d8e1-4cbe-a365-586ae11378d1" providerId="ADAL" clId="{80E0FF01-4EAE-4664-B1C3-2ADDB24B2FC7}" dt="2022-02-11T13:56:27.492" v="264"/>
        <pc:sldMkLst>
          <pc:docMk/>
          <pc:sldMk cId="1301149240" sldId="2076138530"/>
        </pc:sldMkLst>
      </pc:sldChg>
      <pc:sldChg chg="add del">
        <pc:chgData name="Roger Halbheer" userId="a256a7e3-d8e1-4cbe-a365-586ae11378d1" providerId="ADAL" clId="{80E0FF01-4EAE-4664-B1C3-2ADDB24B2FC7}" dt="2022-02-11T13:56:37.778" v="265" actId="47"/>
        <pc:sldMkLst>
          <pc:docMk/>
          <pc:sldMk cId="2343361792" sldId="2076138531"/>
        </pc:sldMkLst>
      </pc:sldChg>
      <pc:sldChg chg="add">
        <pc:chgData name="Roger Halbheer" userId="a256a7e3-d8e1-4cbe-a365-586ae11378d1" providerId="ADAL" clId="{80E0FF01-4EAE-4664-B1C3-2ADDB24B2FC7}" dt="2022-02-11T13:56:52.989" v="266"/>
        <pc:sldMkLst>
          <pc:docMk/>
          <pc:sldMk cId="462023990" sldId="2076138532"/>
        </pc:sldMkLst>
      </pc:sldChg>
      <pc:sldChg chg="modTransition">
        <pc:chgData name="Roger Halbheer" userId="a256a7e3-d8e1-4cbe-a365-586ae11378d1" providerId="ADAL" clId="{80E0FF01-4EAE-4664-B1C3-2ADDB24B2FC7}" dt="2022-02-08T16:26:21.544" v="9"/>
        <pc:sldMkLst>
          <pc:docMk/>
          <pc:sldMk cId="2505327226" sldId="2147469665"/>
        </pc:sldMkLst>
      </pc:sldChg>
      <pc:sldChg chg="del">
        <pc:chgData name="Roger Halbheer" userId="a256a7e3-d8e1-4cbe-a365-586ae11378d1" providerId="ADAL" clId="{80E0FF01-4EAE-4664-B1C3-2ADDB24B2FC7}" dt="2022-01-13T07:55:02.742" v="3" actId="47"/>
        <pc:sldMkLst>
          <pc:docMk/>
          <pc:sldMk cId="3047185701" sldId="2147469666"/>
        </pc:sldMkLst>
      </pc:sldChg>
      <pc:sldChg chg="del">
        <pc:chgData name="Roger Halbheer" userId="a256a7e3-d8e1-4cbe-a365-586ae11378d1" providerId="ADAL" clId="{80E0FF01-4EAE-4664-B1C3-2ADDB24B2FC7}" dt="2022-01-13T07:55:02.742" v="3" actId="47"/>
        <pc:sldMkLst>
          <pc:docMk/>
          <pc:sldMk cId="298664030" sldId="2147469667"/>
        </pc:sldMkLst>
      </pc:sldChg>
      <pc:sldChg chg="del">
        <pc:chgData name="Roger Halbheer" userId="a256a7e3-d8e1-4cbe-a365-586ae11378d1" providerId="ADAL" clId="{80E0FF01-4EAE-4664-B1C3-2ADDB24B2FC7}" dt="2022-01-13T07:55:02.742" v="3" actId="47"/>
        <pc:sldMkLst>
          <pc:docMk/>
          <pc:sldMk cId="263763883" sldId="2147469668"/>
        </pc:sldMkLst>
      </pc:sldChg>
      <pc:sldChg chg="del">
        <pc:chgData name="Roger Halbheer" userId="a256a7e3-d8e1-4cbe-a365-586ae11378d1" providerId="ADAL" clId="{80E0FF01-4EAE-4664-B1C3-2ADDB24B2FC7}" dt="2022-01-13T07:55:02.742" v="3" actId="47"/>
        <pc:sldMkLst>
          <pc:docMk/>
          <pc:sldMk cId="3590475939" sldId="2147469670"/>
        </pc:sldMkLst>
      </pc:sldChg>
      <pc:sldChg chg="modSp modTransition">
        <pc:chgData name="Roger Halbheer" userId="a256a7e3-d8e1-4cbe-a365-586ae11378d1" providerId="ADAL" clId="{80E0FF01-4EAE-4664-B1C3-2ADDB24B2FC7}" dt="2022-02-08T16:26:21.544" v="9"/>
        <pc:sldMkLst>
          <pc:docMk/>
          <pc:sldMk cId="1528576148" sldId="2147469673"/>
        </pc:sldMkLst>
        <pc:spChg chg="mod">
          <ac:chgData name="Roger Halbheer" userId="a256a7e3-d8e1-4cbe-a365-586ae11378d1" providerId="ADAL" clId="{80E0FF01-4EAE-4664-B1C3-2ADDB24B2FC7}" dt="2022-01-27T09:36:59.801" v="5" actId="20577"/>
          <ac:spMkLst>
            <pc:docMk/>
            <pc:sldMk cId="1528576148" sldId="2147469673"/>
            <ac:spMk id="48" creationId="{A40F9D04-3F0F-4281-BAF5-1E91C0B076CC}"/>
          </ac:spMkLst>
        </pc:spChg>
      </pc:sldChg>
      <pc:sldChg chg="delSp mod modTransition">
        <pc:chgData name="Roger Halbheer" userId="a256a7e3-d8e1-4cbe-a365-586ae11378d1" providerId="ADAL" clId="{80E0FF01-4EAE-4664-B1C3-2ADDB24B2FC7}" dt="2022-02-08T16:26:21.544" v="9"/>
        <pc:sldMkLst>
          <pc:docMk/>
          <pc:sldMk cId="3456575118" sldId="2147469674"/>
        </pc:sldMkLst>
        <pc:graphicFrameChg chg="del">
          <ac:chgData name="Roger Halbheer" userId="a256a7e3-d8e1-4cbe-a365-586ae11378d1" providerId="ADAL" clId="{80E0FF01-4EAE-4664-B1C3-2ADDB24B2FC7}" dt="2022-01-13T07:54:58.007" v="2" actId="478"/>
          <ac:graphicFrameMkLst>
            <pc:docMk/>
            <pc:sldMk cId="3456575118" sldId="2147469674"/>
            <ac:graphicFrameMk id="22" creationId="{72553A42-F902-4ADF-A01C-FF4EF76ACB10}"/>
          </ac:graphicFrameMkLst>
        </pc:graphicFrameChg>
      </pc:sldChg>
      <pc:sldChg chg="del mod modShow">
        <pc:chgData name="Roger Halbheer" userId="a256a7e3-d8e1-4cbe-a365-586ae11378d1" providerId="ADAL" clId="{80E0FF01-4EAE-4664-B1C3-2ADDB24B2FC7}" dt="2022-01-27T09:37:07.761" v="6" actId="2696"/>
        <pc:sldMkLst>
          <pc:docMk/>
          <pc:sldMk cId="3344982844" sldId="2147469675"/>
        </pc:sldMkLst>
      </pc:sldChg>
      <pc:sldChg chg="modTransition">
        <pc:chgData name="Roger Halbheer" userId="a256a7e3-d8e1-4cbe-a365-586ae11378d1" providerId="ADAL" clId="{80E0FF01-4EAE-4664-B1C3-2ADDB24B2FC7}" dt="2022-02-08T16:26:21.544" v="9"/>
        <pc:sldMkLst>
          <pc:docMk/>
          <pc:sldMk cId="1812028523" sldId="2147469676"/>
        </pc:sldMkLst>
      </pc:sldChg>
      <pc:sldChg chg="del">
        <pc:chgData name="Roger Halbheer" userId="a256a7e3-d8e1-4cbe-a365-586ae11378d1" providerId="ADAL" clId="{80E0FF01-4EAE-4664-B1C3-2ADDB24B2FC7}" dt="2022-01-13T07:54:48.276" v="0" actId="47"/>
        <pc:sldMkLst>
          <pc:docMk/>
          <pc:sldMk cId="1487367176" sldId="2147469677"/>
        </pc:sldMkLst>
      </pc:sldChg>
      <pc:sldChg chg="add del setBg">
        <pc:chgData name="Roger Halbheer" userId="a256a7e3-d8e1-4cbe-a365-586ae11378d1" providerId="ADAL" clId="{80E0FF01-4EAE-4664-B1C3-2ADDB24B2FC7}" dt="2022-02-11T13:23:58.250" v="11"/>
        <pc:sldMkLst>
          <pc:docMk/>
          <pc:sldMk cId="3039223977" sldId="2147469677"/>
        </pc:sldMkLst>
      </pc:sldChg>
      <pc:sldChg chg="addSp delSp modSp add mod modAnim">
        <pc:chgData name="Roger Halbheer" userId="a256a7e3-d8e1-4cbe-a365-586ae11378d1" providerId="ADAL" clId="{80E0FF01-4EAE-4664-B1C3-2ADDB24B2FC7}" dt="2022-02-11T13:47:51.611" v="258" actId="14100"/>
        <pc:sldMkLst>
          <pc:docMk/>
          <pc:sldMk cId="3580575468" sldId="2147469677"/>
        </pc:sldMkLst>
        <pc:spChg chg="mod">
          <ac:chgData name="Roger Halbheer" userId="a256a7e3-d8e1-4cbe-a365-586ae11378d1" providerId="ADAL" clId="{80E0FF01-4EAE-4664-B1C3-2ADDB24B2FC7}" dt="2022-02-11T13:38:50.573" v="243" actId="1076"/>
          <ac:spMkLst>
            <pc:docMk/>
            <pc:sldMk cId="3580575468" sldId="2147469677"/>
            <ac:spMk id="4" creationId="{4D485921-BDAC-4934-8676-F3C962C1064F}"/>
          </ac:spMkLst>
        </pc:spChg>
        <pc:spChg chg="add mod">
          <ac:chgData name="Roger Halbheer" userId="a256a7e3-d8e1-4cbe-a365-586ae11378d1" providerId="ADAL" clId="{80E0FF01-4EAE-4664-B1C3-2ADDB24B2FC7}" dt="2022-02-11T13:30:33.554" v="139" actId="1076"/>
          <ac:spMkLst>
            <pc:docMk/>
            <pc:sldMk cId="3580575468" sldId="2147469677"/>
            <ac:spMk id="10" creationId="{498C859C-E4FB-473D-A34C-80E76546B9D4}"/>
          </ac:spMkLst>
        </pc:spChg>
        <pc:spChg chg="add mod">
          <ac:chgData name="Roger Halbheer" userId="a256a7e3-d8e1-4cbe-a365-586ae11378d1" providerId="ADAL" clId="{80E0FF01-4EAE-4664-B1C3-2ADDB24B2FC7}" dt="2022-02-11T13:30:33.554" v="139" actId="1076"/>
          <ac:spMkLst>
            <pc:docMk/>
            <pc:sldMk cId="3580575468" sldId="2147469677"/>
            <ac:spMk id="11" creationId="{1959A20A-2E34-425F-8B4A-7AB27F808A1D}"/>
          </ac:spMkLst>
        </pc:spChg>
        <pc:spChg chg="add mod">
          <ac:chgData name="Roger Halbheer" userId="a256a7e3-d8e1-4cbe-a365-586ae11378d1" providerId="ADAL" clId="{80E0FF01-4EAE-4664-B1C3-2ADDB24B2FC7}" dt="2022-02-11T13:30:33.554" v="139" actId="1076"/>
          <ac:spMkLst>
            <pc:docMk/>
            <pc:sldMk cId="3580575468" sldId="2147469677"/>
            <ac:spMk id="13" creationId="{7D0CE49F-BEB5-431E-8CF4-C43254CB8EAB}"/>
          </ac:spMkLst>
        </pc:spChg>
        <pc:spChg chg="add mod">
          <ac:chgData name="Roger Halbheer" userId="a256a7e3-d8e1-4cbe-a365-586ae11378d1" providerId="ADAL" clId="{80E0FF01-4EAE-4664-B1C3-2ADDB24B2FC7}" dt="2022-02-11T13:35:57.371" v="188" actId="1076"/>
          <ac:spMkLst>
            <pc:docMk/>
            <pc:sldMk cId="3580575468" sldId="2147469677"/>
            <ac:spMk id="14" creationId="{F3D1D1CF-0DE2-4F34-9345-22EFB28C8B22}"/>
          </ac:spMkLst>
        </pc:spChg>
        <pc:spChg chg="add del mod ord">
          <ac:chgData name="Roger Halbheer" userId="a256a7e3-d8e1-4cbe-a365-586ae11378d1" providerId="ADAL" clId="{80E0FF01-4EAE-4664-B1C3-2ADDB24B2FC7}" dt="2022-02-11T13:39:00.610" v="244" actId="478"/>
          <ac:spMkLst>
            <pc:docMk/>
            <pc:sldMk cId="3580575468" sldId="2147469677"/>
            <ac:spMk id="20" creationId="{68C384C2-C5A9-4EE3-8F70-F314C4B671D2}"/>
          </ac:spMkLst>
        </pc:spChg>
        <pc:spChg chg="add mod">
          <ac:chgData name="Roger Halbheer" userId="a256a7e3-d8e1-4cbe-a365-586ae11378d1" providerId="ADAL" clId="{80E0FF01-4EAE-4664-B1C3-2ADDB24B2FC7}" dt="2022-02-11T13:33:39.513" v="170" actId="12789"/>
          <ac:spMkLst>
            <pc:docMk/>
            <pc:sldMk cId="3580575468" sldId="2147469677"/>
            <ac:spMk id="22" creationId="{8F11CAD0-1BCF-4C4E-8E1A-B2330A809C66}"/>
          </ac:spMkLst>
        </pc:spChg>
        <pc:spChg chg="add mod">
          <ac:chgData name="Roger Halbheer" userId="a256a7e3-d8e1-4cbe-a365-586ae11378d1" providerId="ADAL" clId="{80E0FF01-4EAE-4664-B1C3-2ADDB24B2FC7}" dt="2022-02-11T13:34:37.500" v="179" actId="1076"/>
          <ac:spMkLst>
            <pc:docMk/>
            <pc:sldMk cId="3580575468" sldId="2147469677"/>
            <ac:spMk id="28" creationId="{9BDAF5CD-5BD6-4FED-87C3-587A6249F681}"/>
          </ac:spMkLst>
        </pc:spChg>
        <pc:spChg chg="add mod">
          <ac:chgData name="Roger Halbheer" userId="a256a7e3-d8e1-4cbe-a365-586ae11378d1" providerId="ADAL" clId="{80E0FF01-4EAE-4664-B1C3-2ADDB24B2FC7}" dt="2022-02-11T13:36:49.911" v="213" actId="12788"/>
          <ac:spMkLst>
            <pc:docMk/>
            <pc:sldMk cId="3580575468" sldId="2147469677"/>
            <ac:spMk id="32" creationId="{14AE16B1-F111-4E79-84FC-8E02810295E4}"/>
          </ac:spMkLst>
        </pc:spChg>
        <pc:spChg chg="add mod">
          <ac:chgData name="Roger Halbheer" userId="a256a7e3-d8e1-4cbe-a365-586ae11378d1" providerId="ADAL" clId="{80E0FF01-4EAE-4664-B1C3-2ADDB24B2FC7}" dt="2022-02-11T13:38:37.148" v="240" actId="12788"/>
          <ac:spMkLst>
            <pc:docMk/>
            <pc:sldMk cId="3580575468" sldId="2147469677"/>
            <ac:spMk id="34" creationId="{47591963-89EA-4AB9-8707-A5AEC1FBC11F}"/>
          </ac:spMkLst>
        </pc:spChg>
        <pc:spChg chg="mod">
          <ac:chgData name="Roger Halbheer" userId="a256a7e3-d8e1-4cbe-a365-586ae11378d1" providerId="ADAL" clId="{80E0FF01-4EAE-4664-B1C3-2ADDB24B2FC7}" dt="2022-02-11T13:25:56.234" v="41" actId="1076"/>
          <ac:spMkLst>
            <pc:docMk/>
            <pc:sldMk cId="3580575468" sldId="2147469677"/>
            <ac:spMk id="81" creationId="{DC6F1EAE-CA51-4400-B2C6-E8A3BBBAF889}"/>
          </ac:spMkLst>
        </pc:spChg>
        <pc:spChg chg="del mod">
          <ac:chgData name="Roger Halbheer" userId="a256a7e3-d8e1-4cbe-a365-586ae11378d1" providerId="ADAL" clId="{80E0FF01-4EAE-4664-B1C3-2ADDB24B2FC7}" dt="2022-02-11T13:27:37.945" v="57" actId="21"/>
          <ac:spMkLst>
            <pc:docMk/>
            <pc:sldMk cId="3580575468" sldId="2147469677"/>
            <ac:spMk id="82" creationId="{3720FC22-72BE-46A4-8C92-765EAE77262F}"/>
          </ac:spMkLst>
        </pc:spChg>
        <pc:spChg chg="mod">
          <ac:chgData name="Roger Halbheer" userId="a256a7e3-d8e1-4cbe-a365-586ae11378d1" providerId="ADAL" clId="{80E0FF01-4EAE-4664-B1C3-2ADDB24B2FC7}" dt="2022-02-11T13:25:56.234" v="41" actId="1076"/>
          <ac:spMkLst>
            <pc:docMk/>
            <pc:sldMk cId="3580575468" sldId="2147469677"/>
            <ac:spMk id="83" creationId="{2A3B05B0-8EEA-4F11-A4DA-479939CD5B77}"/>
          </ac:spMkLst>
        </pc:spChg>
        <pc:spChg chg="mod">
          <ac:chgData name="Roger Halbheer" userId="a256a7e3-d8e1-4cbe-a365-586ae11378d1" providerId="ADAL" clId="{80E0FF01-4EAE-4664-B1C3-2ADDB24B2FC7}" dt="2022-02-11T13:38:08.054" v="235" actId="1076"/>
          <ac:spMkLst>
            <pc:docMk/>
            <pc:sldMk cId="3580575468" sldId="2147469677"/>
            <ac:spMk id="85" creationId="{EA985005-C02C-4845-A610-F6D09AE43B07}"/>
          </ac:spMkLst>
        </pc:spChg>
        <pc:spChg chg="mod">
          <ac:chgData name="Roger Halbheer" userId="a256a7e3-d8e1-4cbe-a365-586ae11378d1" providerId="ADAL" clId="{80E0FF01-4EAE-4664-B1C3-2ADDB24B2FC7}" dt="2022-02-11T13:38:08.054" v="235" actId="1076"/>
          <ac:spMkLst>
            <pc:docMk/>
            <pc:sldMk cId="3580575468" sldId="2147469677"/>
            <ac:spMk id="86" creationId="{F418295F-946B-480C-A8CB-1CC6E70AEFD2}"/>
          </ac:spMkLst>
        </pc:spChg>
        <pc:spChg chg="mod">
          <ac:chgData name="Roger Halbheer" userId="a256a7e3-d8e1-4cbe-a365-586ae11378d1" providerId="ADAL" clId="{80E0FF01-4EAE-4664-B1C3-2ADDB24B2FC7}" dt="2022-02-11T13:38:08.054" v="235" actId="1076"/>
          <ac:spMkLst>
            <pc:docMk/>
            <pc:sldMk cId="3580575468" sldId="2147469677"/>
            <ac:spMk id="87" creationId="{390529FB-3DEF-4092-8C5F-ACA7493C165A}"/>
          </ac:spMkLst>
        </pc:spChg>
        <pc:spChg chg="mod">
          <ac:chgData name="Roger Halbheer" userId="a256a7e3-d8e1-4cbe-a365-586ae11378d1" providerId="ADAL" clId="{80E0FF01-4EAE-4664-B1C3-2ADDB24B2FC7}" dt="2022-02-11T13:30:35.838" v="140" actId="1076"/>
          <ac:spMkLst>
            <pc:docMk/>
            <pc:sldMk cId="3580575468" sldId="2147469677"/>
            <ac:spMk id="89" creationId="{1FF3F3B4-E880-4740-A1E9-E3AE6C038A44}"/>
          </ac:spMkLst>
        </pc:spChg>
        <pc:spChg chg="mod">
          <ac:chgData name="Roger Halbheer" userId="a256a7e3-d8e1-4cbe-a365-586ae11378d1" providerId="ADAL" clId="{80E0FF01-4EAE-4664-B1C3-2ADDB24B2FC7}" dt="2022-02-11T13:30:35.838" v="140" actId="1076"/>
          <ac:spMkLst>
            <pc:docMk/>
            <pc:sldMk cId="3580575468" sldId="2147469677"/>
            <ac:spMk id="90" creationId="{50632DE1-88DB-4E16-8C81-6D1F273E3DC5}"/>
          </ac:spMkLst>
        </pc:spChg>
        <pc:spChg chg="mod">
          <ac:chgData name="Roger Halbheer" userId="a256a7e3-d8e1-4cbe-a365-586ae11378d1" providerId="ADAL" clId="{80E0FF01-4EAE-4664-B1C3-2ADDB24B2FC7}" dt="2022-02-11T13:30:35.838" v="140" actId="1076"/>
          <ac:spMkLst>
            <pc:docMk/>
            <pc:sldMk cId="3580575468" sldId="2147469677"/>
            <ac:spMk id="91" creationId="{3E12C43D-DD65-424C-BA09-641427B18E4D}"/>
          </ac:spMkLst>
        </pc:spChg>
        <pc:spChg chg="mod">
          <ac:chgData name="Roger Halbheer" userId="a256a7e3-d8e1-4cbe-a365-586ae11378d1" providerId="ADAL" clId="{80E0FF01-4EAE-4664-B1C3-2ADDB24B2FC7}" dt="2022-02-11T13:31:49.744" v="158" actId="1076"/>
          <ac:spMkLst>
            <pc:docMk/>
            <pc:sldMk cId="3580575468" sldId="2147469677"/>
            <ac:spMk id="93" creationId="{C7CF5DBE-E1E2-47F6-8FD7-DC2869FFC3BA}"/>
          </ac:spMkLst>
        </pc:spChg>
        <pc:spChg chg="mod">
          <ac:chgData name="Roger Halbheer" userId="a256a7e3-d8e1-4cbe-a365-586ae11378d1" providerId="ADAL" clId="{80E0FF01-4EAE-4664-B1C3-2ADDB24B2FC7}" dt="2022-02-11T13:31:49.744" v="158" actId="1076"/>
          <ac:spMkLst>
            <pc:docMk/>
            <pc:sldMk cId="3580575468" sldId="2147469677"/>
            <ac:spMk id="94" creationId="{54C4ADF9-ECFC-4354-96B2-37B356A357DF}"/>
          </ac:spMkLst>
        </pc:spChg>
        <pc:spChg chg="mod">
          <ac:chgData name="Roger Halbheer" userId="a256a7e3-d8e1-4cbe-a365-586ae11378d1" providerId="ADAL" clId="{80E0FF01-4EAE-4664-B1C3-2ADDB24B2FC7}" dt="2022-02-11T13:31:49.744" v="158" actId="1076"/>
          <ac:spMkLst>
            <pc:docMk/>
            <pc:sldMk cId="3580575468" sldId="2147469677"/>
            <ac:spMk id="95" creationId="{CF76083D-3457-4ACA-8889-85E774FEA664}"/>
          </ac:spMkLst>
        </pc:spChg>
        <pc:spChg chg="mod">
          <ac:chgData name="Roger Halbheer" userId="a256a7e3-d8e1-4cbe-a365-586ae11378d1" providerId="ADAL" clId="{80E0FF01-4EAE-4664-B1C3-2ADDB24B2FC7}" dt="2022-02-11T13:35:21.408" v="182" actId="1076"/>
          <ac:spMkLst>
            <pc:docMk/>
            <pc:sldMk cId="3580575468" sldId="2147469677"/>
            <ac:spMk id="97" creationId="{1E7E8597-F3EC-46C8-AD83-A30D64B4DCAC}"/>
          </ac:spMkLst>
        </pc:spChg>
        <pc:spChg chg="mod">
          <ac:chgData name="Roger Halbheer" userId="a256a7e3-d8e1-4cbe-a365-586ae11378d1" providerId="ADAL" clId="{80E0FF01-4EAE-4664-B1C3-2ADDB24B2FC7}" dt="2022-02-11T13:35:21.408" v="182" actId="1076"/>
          <ac:spMkLst>
            <pc:docMk/>
            <pc:sldMk cId="3580575468" sldId="2147469677"/>
            <ac:spMk id="98" creationId="{A6523C76-2493-41D1-A6A8-2EF5D6EDDBD9}"/>
          </ac:spMkLst>
        </pc:spChg>
        <pc:spChg chg="mod">
          <ac:chgData name="Roger Halbheer" userId="a256a7e3-d8e1-4cbe-a365-586ae11378d1" providerId="ADAL" clId="{80E0FF01-4EAE-4664-B1C3-2ADDB24B2FC7}" dt="2022-02-11T13:35:21.408" v="182" actId="1076"/>
          <ac:spMkLst>
            <pc:docMk/>
            <pc:sldMk cId="3580575468" sldId="2147469677"/>
            <ac:spMk id="99" creationId="{9A483A93-BD1C-46E8-922A-C78788FC40BE}"/>
          </ac:spMkLst>
        </pc:spChg>
        <pc:spChg chg="mod topLvl">
          <ac:chgData name="Roger Halbheer" userId="a256a7e3-d8e1-4cbe-a365-586ae11378d1" providerId="ADAL" clId="{80E0FF01-4EAE-4664-B1C3-2ADDB24B2FC7}" dt="2022-02-11T13:33:39.513" v="170" actId="12789"/>
          <ac:spMkLst>
            <pc:docMk/>
            <pc:sldMk cId="3580575468" sldId="2147469677"/>
            <ac:spMk id="105" creationId="{B9DFAEA6-4FA4-416D-8A8F-B41F0A06C85A}"/>
          </ac:spMkLst>
        </pc:spChg>
        <pc:spChg chg="mod topLvl">
          <ac:chgData name="Roger Halbheer" userId="a256a7e3-d8e1-4cbe-a365-586ae11378d1" providerId="ADAL" clId="{80E0FF01-4EAE-4664-B1C3-2ADDB24B2FC7}" dt="2022-02-11T13:33:39.513" v="170" actId="12789"/>
          <ac:spMkLst>
            <pc:docMk/>
            <pc:sldMk cId="3580575468" sldId="2147469677"/>
            <ac:spMk id="106" creationId="{1C573954-5DB0-4F4D-A063-9A986D690076}"/>
          </ac:spMkLst>
        </pc:spChg>
        <pc:spChg chg="del mod">
          <ac:chgData name="Roger Halbheer" userId="a256a7e3-d8e1-4cbe-a365-586ae11378d1" providerId="ADAL" clId="{80E0FF01-4EAE-4664-B1C3-2ADDB24B2FC7}" dt="2022-02-11T13:33:11.154" v="165" actId="478"/>
          <ac:spMkLst>
            <pc:docMk/>
            <pc:sldMk cId="3580575468" sldId="2147469677"/>
            <ac:spMk id="107" creationId="{EC91F32B-42A8-4D34-A39C-A4318303E4D4}"/>
          </ac:spMkLst>
        </pc:spChg>
        <pc:spChg chg="mod topLvl">
          <ac:chgData name="Roger Halbheer" userId="a256a7e3-d8e1-4cbe-a365-586ae11378d1" providerId="ADAL" clId="{80E0FF01-4EAE-4664-B1C3-2ADDB24B2FC7}" dt="2022-02-11T13:33:26.838" v="168" actId="165"/>
          <ac:spMkLst>
            <pc:docMk/>
            <pc:sldMk cId="3580575468" sldId="2147469677"/>
            <ac:spMk id="108" creationId="{9DB61827-DA73-46EF-AEB6-C91B96557E76}"/>
          </ac:spMkLst>
        </pc:spChg>
        <pc:spChg chg="mod topLvl">
          <ac:chgData name="Roger Halbheer" userId="a256a7e3-d8e1-4cbe-a365-586ae11378d1" providerId="ADAL" clId="{80E0FF01-4EAE-4664-B1C3-2ADDB24B2FC7}" dt="2022-02-11T13:34:37.500" v="179" actId="1076"/>
          <ac:spMkLst>
            <pc:docMk/>
            <pc:sldMk cId="3580575468" sldId="2147469677"/>
            <ac:spMk id="110" creationId="{BD6B105D-30C3-45F0-9242-B76E5EB523D3}"/>
          </ac:spMkLst>
        </pc:spChg>
        <pc:spChg chg="mod topLvl">
          <ac:chgData name="Roger Halbheer" userId="a256a7e3-d8e1-4cbe-a365-586ae11378d1" providerId="ADAL" clId="{80E0FF01-4EAE-4664-B1C3-2ADDB24B2FC7}" dt="2022-02-11T13:34:37.500" v="179" actId="1076"/>
          <ac:spMkLst>
            <pc:docMk/>
            <pc:sldMk cId="3580575468" sldId="2147469677"/>
            <ac:spMk id="111" creationId="{50CA8F0B-B6DF-4732-B5F6-74BFE3C4420D}"/>
          </ac:spMkLst>
        </pc:spChg>
        <pc:spChg chg="del mod topLvl">
          <ac:chgData name="Roger Halbheer" userId="a256a7e3-d8e1-4cbe-a365-586ae11378d1" providerId="ADAL" clId="{80E0FF01-4EAE-4664-B1C3-2ADDB24B2FC7}" dt="2022-02-11T13:34:14.497" v="173" actId="478"/>
          <ac:spMkLst>
            <pc:docMk/>
            <pc:sldMk cId="3580575468" sldId="2147469677"/>
            <ac:spMk id="112" creationId="{7CEA7913-6A6D-403B-AD21-7F54DBAB790F}"/>
          </ac:spMkLst>
        </pc:spChg>
        <pc:spChg chg="mod topLvl">
          <ac:chgData name="Roger Halbheer" userId="a256a7e3-d8e1-4cbe-a365-586ae11378d1" providerId="ADAL" clId="{80E0FF01-4EAE-4664-B1C3-2ADDB24B2FC7}" dt="2022-02-11T13:34:37.500" v="179" actId="1076"/>
          <ac:spMkLst>
            <pc:docMk/>
            <pc:sldMk cId="3580575468" sldId="2147469677"/>
            <ac:spMk id="113" creationId="{4B0B65A0-6086-41C7-9A74-6F9479B18C7B}"/>
          </ac:spMkLst>
        </pc:spChg>
        <pc:spChg chg="mod topLvl">
          <ac:chgData name="Roger Halbheer" userId="a256a7e3-d8e1-4cbe-a365-586ae11378d1" providerId="ADAL" clId="{80E0FF01-4EAE-4664-B1C3-2ADDB24B2FC7}" dt="2022-02-11T13:36:49.911" v="213" actId="12788"/>
          <ac:spMkLst>
            <pc:docMk/>
            <pc:sldMk cId="3580575468" sldId="2147469677"/>
            <ac:spMk id="117" creationId="{3A8601D8-B843-4A0F-83B6-3220D029710B}"/>
          </ac:spMkLst>
        </pc:spChg>
        <pc:spChg chg="mod topLvl">
          <ac:chgData name="Roger Halbheer" userId="a256a7e3-d8e1-4cbe-a365-586ae11378d1" providerId="ADAL" clId="{80E0FF01-4EAE-4664-B1C3-2ADDB24B2FC7}" dt="2022-02-11T13:36:49.911" v="213" actId="12788"/>
          <ac:spMkLst>
            <pc:docMk/>
            <pc:sldMk cId="3580575468" sldId="2147469677"/>
            <ac:spMk id="118" creationId="{1798065D-C300-45EE-8BCF-03F814B2258B}"/>
          </ac:spMkLst>
        </pc:spChg>
        <pc:spChg chg="mod topLvl">
          <ac:chgData name="Roger Halbheer" userId="a256a7e3-d8e1-4cbe-a365-586ae11378d1" providerId="ADAL" clId="{80E0FF01-4EAE-4664-B1C3-2ADDB24B2FC7}" dt="2022-02-11T13:36:36.679" v="212" actId="12789"/>
          <ac:spMkLst>
            <pc:docMk/>
            <pc:sldMk cId="3580575468" sldId="2147469677"/>
            <ac:spMk id="119" creationId="{1FFF080F-2AAC-4007-9AD3-C65A2F78CB9B}"/>
          </ac:spMkLst>
        </pc:spChg>
        <pc:spChg chg="del mod topLvl">
          <ac:chgData name="Roger Halbheer" userId="a256a7e3-d8e1-4cbe-a365-586ae11378d1" providerId="ADAL" clId="{80E0FF01-4EAE-4664-B1C3-2ADDB24B2FC7}" dt="2022-02-11T13:36:18.504" v="209" actId="478"/>
          <ac:spMkLst>
            <pc:docMk/>
            <pc:sldMk cId="3580575468" sldId="2147469677"/>
            <ac:spMk id="120" creationId="{DEECF672-1907-492D-9092-64135462B689}"/>
          </ac:spMkLst>
        </pc:spChg>
        <pc:spChg chg="mod topLvl">
          <ac:chgData name="Roger Halbheer" userId="a256a7e3-d8e1-4cbe-a365-586ae11378d1" providerId="ADAL" clId="{80E0FF01-4EAE-4664-B1C3-2ADDB24B2FC7}" dt="2022-02-11T13:38:37.148" v="240" actId="12788"/>
          <ac:spMkLst>
            <pc:docMk/>
            <pc:sldMk cId="3580575468" sldId="2147469677"/>
            <ac:spMk id="123" creationId="{0DA2F8A1-525C-4D95-90BD-97BF869D0936}"/>
          </ac:spMkLst>
        </pc:spChg>
        <pc:spChg chg="mod topLvl">
          <ac:chgData name="Roger Halbheer" userId="a256a7e3-d8e1-4cbe-a365-586ae11378d1" providerId="ADAL" clId="{80E0FF01-4EAE-4664-B1C3-2ADDB24B2FC7}" dt="2022-02-11T13:38:37.148" v="240" actId="12788"/>
          <ac:spMkLst>
            <pc:docMk/>
            <pc:sldMk cId="3580575468" sldId="2147469677"/>
            <ac:spMk id="124" creationId="{00C6C64B-5D23-46DA-BC7A-EDFFD2EC0FB2}"/>
          </ac:spMkLst>
        </pc:spChg>
        <pc:spChg chg="del mod topLvl">
          <ac:chgData name="Roger Halbheer" userId="a256a7e3-d8e1-4cbe-a365-586ae11378d1" providerId="ADAL" clId="{80E0FF01-4EAE-4664-B1C3-2ADDB24B2FC7}" dt="2022-02-11T13:38:12.704" v="237" actId="478"/>
          <ac:spMkLst>
            <pc:docMk/>
            <pc:sldMk cId="3580575468" sldId="2147469677"/>
            <ac:spMk id="125" creationId="{518FA405-A110-4106-900C-177F8AD92A05}"/>
          </ac:spMkLst>
        </pc:spChg>
        <pc:spChg chg="mod topLvl">
          <ac:chgData name="Roger Halbheer" userId="a256a7e3-d8e1-4cbe-a365-586ae11378d1" providerId="ADAL" clId="{80E0FF01-4EAE-4664-B1C3-2ADDB24B2FC7}" dt="2022-02-11T13:38:37.148" v="240" actId="12788"/>
          <ac:spMkLst>
            <pc:docMk/>
            <pc:sldMk cId="3580575468" sldId="2147469677"/>
            <ac:spMk id="126" creationId="{C45A6171-FABF-4370-B1F4-BB31BBC50A5C}"/>
          </ac:spMkLst>
        </pc:spChg>
        <pc:grpChg chg="add del">
          <ac:chgData name="Roger Halbheer" userId="a256a7e3-d8e1-4cbe-a365-586ae11378d1" providerId="ADAL" clId="{80E0FF01-4EAE-4664-B1C3-2ADDB24B2FC7}" dt="2022-02-11T13:24:40.806" v="27" actId="21"/>
          <ac:grpSpMkLst>
            <pc:docMk/>
            <pc:sldMk cId="3580575468" sldId="2147469677"/>
            <ac:grpSpMk id="3" creationId="{B68DD2AF-FC2A-44A9-892E-94F875DEDF3C}"/>
          </ac:grpSpMkLst>
        </pc:grpChg>
        <pc:grpChg chg="add mod">
          <ac:chgData name="Roger Halbheer" userId="a256a7e3-d8e1-4cbe-a365-586ae11378d1" providerId="ADAL" clId="{80E0FF01-4EAE-4664-B1C3-2ADDB24B2FC7}" dt="2022-02-11T13:30:33.554" v="139" actId="1076"/>
          <ac:grpSpMkLst>
            <pc:docMk/>
            <pc:sldMk cId="3580575468" sldId="2147469677"/>
            <ac:grpSpMk id="16" creationId="{6A06DF4D-9499-4948-B687-B5E205C0A3BD}"/>
          </ac:grpSpMkLst>
        </pc:grpChg>
        <pc:grpChg chg="add">
          <ac:chgData name="Roger Halbheer" userId="a256a7e3-d8e1-4cbe-a365-586ae11378d1" providerId="ADAL" clId="{80E0FF01-4EAE-4664-B1C3-2ADDB24B2FC7}" dt="2022-02-11T13:33:43.013" v="171" actId="164"/>
          <ac:grpSpMkLst>
            <pc:docMk/>
            <pc:sldMk cId="3580575468" sldId="2147469677"/>
            <ac:grpSpMk id="23" creationId="{7AFF8EE9-821E-4A5A-BB83-2102A7080A47}"/>
          </ac:grpSpMkLst>
        </pc:grpChg>
        <pc:grpChg chg="add mod">
          <ac:chgData name="Roger Halbheer" userId="a256a7e3-d8e1-4cbe-a365-586ae11378d1" providerId="ADAL" clId="{80E0FF01-4EAE-4664-B1C3-2ADDB24B2FC7}" dt="2022-02-11T13:34:37.500" v="179" actId="1076"/>
          <ac:grpSpMkLst>
            <pc:docMk/>
            <pc:sldMk cId="3580575468" sldId="2147469677"/>
            <ac:grpSpMk id="31" creationId="{817C92F7-6AEB-4975-9D00-733243855648}"/>
          </ac:grpSpMkLst>
        </pc:grpChg>
        <pc:grpChg chg="add">
          <ac:chgData name="Roger Halbheer" userId="a256a7e3-d8e1-4cbe-a365-586ae11378d1" providerId="ADAL" clId="{80E0FF01-4EAE-4664-B1C3-2ADDB24B2FC7}" dt="2022-02-11T13:37:09.110" v="214" actId="164"/>
          <ac:grpSpMkLst>
            <pc:docMk/>
            <pc:sldMk cId="3580575468" sldId="2147469677"/>
            <ac:grpSpMk id="33" creationId="{8F9DBB3C-AB71-47A6-9309-8339794A821D}"/>
          </ac:grpSpMkLst>
        </pc:grpChg>
        <pc:grpChg chg="add">
          <ac:chgData name="Roger Halbheer" userId="a256a7e3-d8e1-4cbe-a365-586ae11378d1" providerId="ADAL" clId="{80E0FF01-4EAE-4664-B1C3-2ADDB24B2FC7}" dt="2022-02-11T13:38:44.054" v="241" actId="164"/>
          <ac:grpSpMkLst>
            <pc:docMk/>
            <pc:sldMk cId="3580575468" sldId="2147469677"/>
            <ac:grpSpMk id="36" creationId="{10678594-1AF6-41CD-ABFB-E85D2BD47675}"/>
          </ac:grpSpMkLst>
        </pc:grpChg>
        <pc:grpChg chg="add del mod">
          <ac:chgData name="Roger Halbheer" userId="a256a7e3-d8e1-4cbe-a365-586ae11378d1" providerId="ADAL" clId="{80E0FF01-4EAE-4664-B1C3-2ADDB24B2FC7}" dt="2022-02-11T13:28:23.455" v="61" actId="478"/>
          <ac:grpSpMkLst>
            <pc:docMk/>
            <pc:sldMk cId="3580575468" sldId="2147469677"/>
            <ac:grpSpMk id="80" creationId="{B3DF23CA-2E55-4293-8DDA-E7A1486C379E}"/>
          </ac:grpSpMkLst>
        </pc:grpChg>
        <pc:grpChg chg="add del mod">
          <ac:chgData name="Roger Halbheer" userId="a256a7e3-d8e1-4cbe-a365-586ae11378d1" providerId="ADAL" clId="{80E0FF01-4EAE-4664-B1C3-2ADDB24B2FC7}" dt="2022-02-11T13:38:09.157" v="236" actId="478"/>
          <ac:grpSpMkLst>
            <pc:docMk/>
            <pc:sldMk cId="3580575468" sldId="2147469677"/>
            <ac:grpSpMk id="84" creationId="{2B109E20-29D6-40DE-9982-63D0E0BA48FF}"/>
          </ac:grpSpMkLst>
        </pc:grpChg>
        <pc:grpChg chg="add del mod">
          <ac:chgData name="Roger Halbheer" userId="a256a7e3-d8e1-4cbe-a365-586ae11378d1" providerId="ADAL" clId="{80E0FF01-4EAE-4664-B1C3-2ADDB24B2FC7}" dt="2022-02-11T13:31:36.432" v="155" actId="478"/>
          <ac:grpSpMkLst>
            <pc:docMk/>
            <pc:sldMk cId="3580575468" sldId="2147469677"/>
            <ac:grpSpMk id="88" creationId="{45851D5A-99B5-468D-AFA2-38E4A56C7C49}"/>
          </ac:grpSpMkLst>
        </pc:grpChg>
        <pc:grpChg chg="add del mod">
          <ac:chgData name="Roger Halbheer" userId="a256a7e3-d8e1-4cbe-a365-586ae11378d1" providerId="ADAL" clId="{80E0FF01-4EAE-4664-B1C3-2ADDB24B2FC7}" dt="2022-02-11T13:35:23.081" v="183" actId="478"/>
          <ac:grpSpMkLst>
            <pc:docMk/>
            <pc:sldMk cId="3580575468" sldId="2147469677"/>
            <ac:grpSpMk id="92" creationId="{46DA3595-464D-4943-A21C-03D91489A5C2}"/>
          </ac:grpSpMkLst>
        </pc:grpChg>
        <pc:grpChg chg="add del mod">
          <ac:chgData name="Roger Halbheer" userId="a256a7e3-d8e1-4cbe-a365-586ae11378d1" providerId="ADAL" clId="{80E0FF01-4EAE-4664-B1C3-2ADDB24B2FC7}" dt="2022-02-11T13:37:30.771" v="215" actId="478"/>
          <ac:grpSpMkLst>
            <pc:docMk/>
            <pc:sldMk cId="3580575468" sldId="2147469677"/>
            <ac:grpSpMk id="96" creationId="{345F119F-1F01-4F58-8D20-1DB68061E790}"/>
          </ac:grpSpMkLst>
        </pc:grpChg>
        <pc:grpChg chg="add del mod">
          <ac:chgData name="Roger Halbheer" userId="a256a7e3-d8e1-4cbe-a365-586ae11378d1" providerId="ADAL" clId="{80E0FF01-4EAE-4664-B1C3-2ADDB24B2FC7}" dt="2022-02-11T13:33:26.838" v="168" actId="165"/>
          <ac:grpSpMkLst>
            <pc:docMk/>
            <pc:sldMk cId="3580575468" sldId="2147469677"/>
            <ac:grpSpMk id="104" creationId="{527185B3-7800-4077-9645-19BC34781025}"/>
          </ac:grpSpMkLst>
        </pc:grpChg>
        <pc:grpChg chg="add del mod">
          <ac:chgData name="Roger Halbheer" userId="a256a7e3-d8e1-4cbe-a365-586ae11378d1" providerId="ADAL" clId="{80E0FF01-4EAE-4664-B1C3-2ADDB24B2FC7}" dt="2022-02-11T13:32:20.452" v="162" actId="165"/>
          <ac:grpSpMkLst>
            <pc:docMk/>
            <pc:sldMk cId="3580575468" sldId="2147469677"/>
            <ac:grpSpMk id="109" creationId="{A1731CBA-6F69-494B-9032-09052F8E6B22}"/>
          </ac:grpSpMkLst>
        </pc:grpChg>
        <pc:grpChg chg="add del mod">
          <ac:chgData name="Roger Halbheer" userId="a256a7e3-d8e1-4cbe-a365-586ae11378d1" providerId="ADAL" clId="{80E0FF01-4EAE-4664-B1C3-2ADDB24B2FC7}" dt="2022-02-11T13:35:36.517" v="186" actId="165"/>
          <ac:grpSpMkLst>
            <pc:docMk/>
            <pc:sldMk cId="3580575468" sldId="2147469677"/>
            <ac:grpSpMk id="116" creationId="{501CC8B8-339B-4AC2-BE62-B466B736F7DB}"/>
          </ac:grpSpMkLst>
        </pc:grpChg>
        <pc:grpChg chg="add del mod">
          <ac:chgData name="Roger Halbheer" userId="a256a7e3-d8e1-4cbe-a365-586ae11378d1" providerId="ADAL" clId="{80E0FF01-4EAE-4664-B1C3-2ADDB24B2FC7}" dt="2022-02-11T13:37:58.385" v="233" actId="165"/>
          <ac:grpSpMkLst>
            <pc:docMk/>
            <pc:sldMk cId="3580575468" sldId="2147469677"/>
            <ac:grpSpMk id="122" creationId="{B18E5AFA-208A-40DA-A7B3-582D20356BC3}"/>
          </ac:grpSpMkLst>
        </pc:grpChg>
        <pc:picChg chg="add mod">
          <ac:chgData name="Roger Halbheer" userId="a256a7e3-d8e1-4cbe-a365-586ae11378d1" providerId="ADAL" clId="{80E0FF01-4EAE-4664-B1C3-2ADDB24B2FC7}" dt="2022-02-11T13:47:51.611" v="258" actId="14100"/>
          <ac:picMkLst>
            <pc:docMk/>
            <pc:sldMk cId="3580575468" sldId="2147469677"/>
            <ac:picMk id="9" creationId="{BB1951B9-99E4-44FA-8194-290B634CB308}"/>
          </ac:picMkLst>
        </pc:picChg>
      </pc:sldChg>
      <pc:sldChg chg="del">
        <pc:chgData name="Roger Halbheer" userId="a256a7e3-d8e1-4cbe-a365-586ae11378d1" providerId="ADAL" clId="{80E0FF01-4EAE-4664-B1C3-2ADDB24B2FC7}" dt="2022-01-13T07:54:48.276" v="0" actId="47"/>
        <pc:sldMkLst>
          <pc:docMk/>
          <pc:sldMk cId="199291122" sldId="2147469678"/>
        </pc:sldMkLst>
      </pc:sldChg>
      <pc:sldChg chg="del">
        <pc:chgData name="Roger Halbheer" userId="a256a7e3-d8e1-4cbe-a365-586ae11378d1" providerId="ADAL" clId="{80E0FF01-4EAE-4664-B1C3-2ADDB24B2FC7}" dt="2022-01-13T07:54:48.276" v="0" actId="47"/>
        <pc:sldMkLst>
          <pc:docMk/>
          <pc:sldMk cId="2381457246" sldId="2147469679"/>
        </pc:sldMkLst>
      </pc:sldChg>
      <pc:sldChg chg="del">
        <pc:chgData name="Roger Halbheer" userId="a256a7e3-d8e1-4cbe-a365-586ae11378d1" providerId="ADAL" clId="{80E0FF01-4EAE-4664-B1C3-2ADDB24B2FC7}" dt="2022-01-13T07:54:48.276" v="0" actId="47"/>
        <pc:sldMkLst>
          <pc:docMk/>
          <pc:sldMk cId="3512571977" sldId="2147469680"/>
        </pc:sldMkLst>
      </pc:sldChg>
      <pc:sldChg chg="del">
        <pc:chgData name="Roger Halbheer" userId="a256a7e3-d8e1-4cbe-a365-586ae11378d1" providerId="ADAL" clId="{80E0FF01-4EAE-4664-B1C3-2ADDB24B2FC7}" dt="2022-01-13T07:54:48.276" v="0" actId="47"/>
        <pc:sldMkLst>
          <pc:docMk/>
          <pc:sldMk cId="4017944103" sldId="2147469682"/>
        </pc:sldMkLst>
      </pc:sldChg>
      <pc:sldChg chg="del">
        <pc:chgData name="Roger Halbheer" userId="a256a7e3-d8e1-4cbe-a365-586ae11378d1" providerId="ADAL" clId="{80E0FF01-4EAE-4664-B1C3-2ADDB24B2FC7}" dt="2022-01-13T07:54:48.276" v="0" actId="47"/>
        <pc:sldMkLst>
          <pc:docMk/>
          <pc:sldMk cId="3647188366" sldId="2147469683"/>
        </pc:sldMkLst>
      </pc:sldChg>
      <pc:sldChg chg="del">
        <pc:chgData name="Roger Halbheer" userId="a256a7e3-d8e1-4cbe-a365-586ae11378d1" providerId="ADAL" clId="{80E0FF01-4EAE-4664-B1C3-2ADDB24B2FC7}" dt="2022-01-13T07:54:48.276" v="0" actId="47"/>
        <pc:sldMkLst>
          <pc:docMk/>
          <pc:sldMk cId="323513482" sldId="2147469684"/>
        </pc:sldMkLst>
      </pc:sldChg>
      <pc:sldChg chg="del">
        <pc:chgData name="Roger Halbheer" userId="a256a7e3-d8e1-4cbe-a365-586ae11378d1" providerId="ADAL" clId="{80E0FF01-4EAE-4664-B1C3-2ADDB24B2FC7}" dt="2022-01-13T07:54:48.276" v="0" actId="47"/>
        <pc:sldMkLst>
          <pc:docMk/>
          <pc:sldMk cId="1463383887" sldId="2147469685"/>
        </pc:sldMkLst>
      </pc:sldChg>
      <pc:sldChg chg="del">
        <pc:chgData name="Roger Halbheer" userId="a256a7e3-d8e1-4cbe-a365-586ae11378d1" providerId="ADAL" clId="{80E0FF01-4EAE-4664-B1C3-2ADDB24B2FC7}" dt="2022-01-13T07:54:48.276" v="0" actId="47"/>
        <pc:sldMkLst>
          <pc:docMk/>
          <pc:sldMk cId="4220341069" sldId="21474696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9075" tIns="49538" rIns="99075" bIns="49538"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9" y="1"/>
            <a:ext cx="3169920" cy="480060"/>
          </a:xfrm>
          <a:prstGeom prst="rect">
            <a:avLst/>
          </a:prstGeom>
        </p:spPr>
        <p:txBody>
          <a:bodyPr vert="horz" lIns="99075" tIns="49538" rIns="99075" bIns="49538" rtlCol="0"/>
          <a:lstStyle>
            <a:lvl1pPr algn="r">
              <a:defRPr sz="1300"/>
            </a:lvl1pPr>
          </a:lstStyle>
          <a:p>
            <a:fld id="{460F9EC6-89FF-47E1-8594-1A32E3B45134}" type="datetime8">
              <a:rPr lang="en-US" smtClean="0">
                <a:latin typeface="Segoe UI" pitchFamily="34" charset="0"/>
              </a:rPr>
              <a:t>6/9/2022 10:27 AM</a:t>
            </a:fld>
            <a:endParaRPr lang="en-US">
              <a:latin typeface="Segoe UI" pitchFamily="34" charset="0"/>
            </a:endParaRPr>
          </a:p>
        </p:txBody>
      </p:sp>
      <p:sp>
        <p:nvSpPr>
          <p:cNvPr id="8" name="Footer Placeholder 7"/>
          <p:cNvSpPr>
            <a:spLocks noGrp="1"/>
          </p:cNvSpPr>
          <p:nvPr>
            <p:ph type="ftr" sz="quarter" idx="2"/>
          </p:nvPr>
        </p:nvSpPr>
        <p:spPr>
          <a:xfrm>
            <a:off x="0" y="9119475"/>
            <a:ext cx="6181344" cy="349056"/>
          </a:xfrm>
          <a:prstGeom prst="rect">
            <a:avLst/>
          </a:prstGeom>
        </p:spPr>
        <p:txBody>
          <a:bodyPr vert="horz" lIns="99075" tIns="49538" rIns="99075" bIns="49538" rtlCol="0" anchor="b"/>
          <a:lstStyle>
            <a:lvl1pPr algn="l">
              <a:defRPr sz="1300"/>
            </a:lvl1pPr>
          </a:lstStyle>
          <a:p>
            <a:pPr marL="431735" defTabSz="99042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9075" tIns="49538" rIns="99075" bIns="49538"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169920" cy="480060"/>
          </a:xfrm>
          <a:prstGeom prst="rect">
            <a:avLst/>
          </a:prstGeom>
        </p:spPr>
        <p:txBody>
          <a:bodyPr vert="horz" lIns="99075" tIns="49538" rIns="99075" bIns="49538"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9075" tIns="49538" rIns="99075" bIns="49538"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9075" tIns="49538" rIns="99075" bIns="49538" rtlCol="0" anchor="b"/>
          <a:lstStyle>
            <a:lvl1pPr marL="619220" indent="0" algn="l">
              <a:defRPr sz="1300"/>
            </a:lvl1p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1"/>
            <a:ext cx="3169920" cy="480060"/>
          </a:xfrm>
          <a:prstGeom prst="rect">
            <a:avLst/>
          </a:prstGeom>
        </p:spPr>
        <p:txBody>
          <a:bodyPr vert="horz" lIns="99075" tIns="49538" rIns="99075" bIns="49538" rtlCol="0"/>
          <a:lstStyle>
            <a:lvl1pPr algn="r">
              <a:defRPr sz="1300">
                <a:latin typeface="Segoe UI" pitchFamily="34" charset="0"/>
              </a:defRPr>
            </a:lvl1pPr>
          </a:lstStyle>
          <a:p>
            <a:fld id="{386CE63F-9E7F-4C04-9D0D-FCA25A8E9E86}" type="datetime8">
              <a:rPr lang="en-US" smtClean="0"/>
              <a:t>6/9/2022 10:01 AM</a:t>
            </a:fld>
            <a:endParaRPr lang="en-US"/>
          </a:p>
        </p:txBody>
      </p:sp>
      <p:sp>
        <p:nvSpPr>
          <p:cNvPr id="12" name="Notes Placeholder 11"/>
          <p:cNvSpPr>
            <a:spLocks noGrp="1"/>
          </p:cNvSpPr>
          <p:nvPr>
            <p:ph type="body" sz="quarter" idx="3"/>
          </p:nvPr>
        </p:nvSpPr>
        <p:spPr>
          <a:xfrm>
            <a:off x="731521" y="4560570"/>
            <a:ext cx="5852160" cy="4320540"/>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9075" tIns="49538" rIns="99075" bIns="49538"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6/9/2022 10:27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54622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639810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21149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6/9/2022 10:01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9584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a:effectLst/>
                <a:latin typeface="Segoe UI" panose="020B0502040204020203" pitchFamily="34" charset="0"/>
                <a:ea typeface="Yu Mincho" panose="02020400000000000000" pitchFamily="18" charset="-128"/>
                <a:cs typeface="Arial" panose="020B0604020202020204" pitchFamily="34" charset="0"/>
              </a:rPr>
              <a:t>The growing threat of cybercrime</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Cybercrime, whether nation state sponsored or permitted, is a threat to national security. Cybercriminals are targeting and attacking all sectors of critical infrastructure, including healthcare and public health, information technology (IT), financial services, and energy sectors. Ransomware attacks are increasingly successful, crippling governments and businesses, and the profits from these attacks are soaring. The cybercrime supply chain, often created by criminal syndicates, continues to mature allowing anyone to buy the services needed to conduct malicious activity for financial gain or other nefarious purpose. Sophisticated cybercriminals are also still working for governments conducting espionage and training in the new battlefield.</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It is not hopeless, and there are two positive trends we have seen recently. First, more governments and companies are coming forward when they are victims. This transparency helps in several ways. It has made clear to governments around the world that cybercrime is a threat to security. Victim stories humanize and make clear the consequences of these attacks, drawing attention to the problem and allowing increased engagement from incident responders and law enforcement. Second, now that governments around the world recognize that cybercrime is a threat to national security, they have made combatting it a priority. Governments around the world are passing new laws regarding reporting, creating cross-government task forces, allocating resources, and seeking out private sector assistance.</a:t>
            </a:r>
          </a:p>
          <a:p>
            <a:endParaRPr lang="en-US" sz="1100"/>
          </a:p>
          <a:p>
            <a:r>
              <a:rPr lang="en-US" sz="1100" b="1"/>
              <a:t>The cybercrime economy</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Through our investigations of online organized crime networks, frontline investigations of customer attacks, security and attack research, nation state threat tracking, and security tool development, we continue to see the cybercrime supply chain consolidate and mature. It used to be that cybercriminals had to develop all the technology for their attacks. Today, they rely on a mature supply chain, where specialists create cybercrime kits and services that other actors buy and incorporate into their campaigns. With the increased demand for these services, an economy of specialized services has surfaced, and threat actors are increasing automation to drive down their costs and increase scale. For example, we are seeing an increasing offer of </a:t>
            </a:r>
            <a:r>
              <a:rPr lang="en-US" sz="1100" err="1">
                <a:effectLst/>
                <a:latin typeface="Segoe UI" panose="020B0502040204020203" pitchFamily="34" charset="0"/>
                <a:ea typeface="Yu Mincho" panose="02020400000000000000" pitchFamily="18" charset="-128"/>
                <a:cs typeface="Arial" panose="020B0604020202020204" pitchFamily="34" charset="0"/>
              </a:rPr>
              <a:t>backconnect</a:t>
            </a:r>
            <a:r>
              <a:rPr lang="en-US" sz="1100">
                <a:effectLst/>
                <a:latin typeface="Segoe UI" panose="020B0502040204020203" pitchFamily="34" charset="0"/>
                <a:ea typeface="Yu Mincho" panose="02020400000000000000" pitchFamily="18" charset="-128"/>
                <a:cs typeface="Arial" panose="020B0604020202020204" pitchFamily="34" charset="0"/>
              </a:rPr>
              <a:t> proxies (proxies that rotate between mobile, residential, and datacenter systems) in addition to Remote Desktop Protocol (RDP), Secure Shell (SSH), virtual private network (VPN), virtual private server (VPS), web shells, </a:t>
            </a:r>
            <a:r>
              <a:rPr lang="en-US" sz="1100" err="1">
                <a:effectLst/>
                <a:latin typeface="Segoe UI" panose="020B0502040204020203" pitchFamily="34" charset="0"/>
                <a:ea typeface="Yu Mincho" panose="02020400000000000000" pitchFamily="18" charset="-128"/>
                <a:cs typeface="Arial" panose="020B0604020202020204" pitchFamily="34" charset="0"/>
              </a:rPr>
              <a:t>cPanels</a:t>
            </a:r>
            <a:r>
              <a:rPr lang="en-US" sz="1100">
                <a:effectLst/>
                <a:latin typeface="Segoe UI" panose="020B0502040204020203" pitchFamily="34" charset="0"/>
                <a:ea typeface="Yu Mincho" panose="02020400000000000000" pitchFamily="18" charset="-128"/>
                <a:cs typeface="Arial" panose="020B0604020202020204" pitchFamily="34" charset="0"/>
              </a:rPr>
              <a:t> (webhosting management dashboard), and other anonymization systems.</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Other examples include selling compromised credentials that may have been obtained from phishing, scraping botnet logs or other credential harvesting techniques, imposter domain names, phishing-as-a-service, customized lead generation (for example, victims by country, industry, or roles), loads (malicious software used to update malware on an infected computer), denial of service (DoS), and more. As an illustration, in some marketplaces, compromised credentials are offered by different sellers for $1.00 USD to $50.00 USD, depending on a variety of variables including the perceived value of the enterprise target. The number of sites offering services has significantly increased in the past 12 months as well as volume of credentials and variety of phishing kits.</a:t>
            </a:r>
          </a:p>
          <a:p>
            <a:endParaRPr lang="en-US" sz="1100" b="1"/>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Among the services available to even amateur threat actors are the cryptocurrency escrow services (to ensure services are rendered as offered) that we often see in commodity ransomware campaigns where affiliate models have become firmly established. Nontechnical cybercriminals sign up with a ransomware affiliate where for 30% of the revenue, the affiliate network will supply the ransomware, recovery services, and payment services. The attacker then buys “loads” from a market and pushes the ransomware to the loads they purchased. They then sit back and collect their revenue.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At times there are geographic groups of actors who may offer certain services, but most of these cybercrime markets are global in nature. A buyer in Brazil can obtain phishing kits from a seller in Pakistan, domains from the United States, victim leads from Nigeria, and proxies from Romania.</a:t>
            </a:r>
          </a:p>
          <a:p>
            <a:endParaRPr lang="en-US" sz="1100" b="1"/>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100" b="1" i="1"/>
              <a:t>Not all attacks work. It’s critical that we keep improving our defenses to increase the failure rate of attacks and the associated cost to attackers.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6/9/2022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2983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effectLst/>
                <a:latin typeface="Segoe UI" panose="020B0502040204020203" pitchFamily="34" charset="0"/>
                <a:ea typeface="Yu Mincho" panose="02020400000000000000" pitchFamily="18" charset="-128"/>
                <a:cs typeface="Arial" panose="020B0604020202020204" pitchFamily="34" charset="0"/>
              </a:rPr>
              <a:t>Chart on the left: Ransomware encounter rate by machine count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i="0"/>
              <a:t>There was an overall increase in ransomware encounters, with a notable surge to consumer and commercial encounters in late 2019, when RaaS started to grow, and in early 2020 at the onset of the COVID-19 pandemic.</a:t>
            </a: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b="1">
                <a:effectLst/>
                <a:latin typeface="Segoe UI" panose="020B0502040204020203" pitchFamily="34" charset="0"/>
                <a:ea typeface="Yu Mincho" panose="02020400000000000000" pitchFamily="18" charset="-128"/>
                <a:cs typeface="Arial" panose="020B0604020202020204" pitchFamily="34" charset="0"/>
              </a:rPr>
              <a:t>DART ransomware engagements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100">
                <a:effectLst/>
                <a:latin typeface="Segoe UI" panose="020B0502040204020203" pitchFamily="34" charset="0"/>
                <a:ea typeface="Yu Mincho" panose="02020400000000000000" pitchFamily="18" charset="-128"/>
                <a:cs typeface="Arial" panose="020B0604020202020204" pitchFamily="34" charset="0"/>
              </a:rPr>
              <a:t>While the Colonial Pipeline ransom attack of May 2021 drew considerable public attention, our Detection and Response Team (DART) ransomware engagement data shows that the three most targeted sectors were consumer, financial, and manufacturing. Despite continued promises from ransomware actors not to attack hospitals or healthcare companies during a pandemic, healthcare remains in the top-five sectors victimized by human-operated ransomware.</a:t>
            </a: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57300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b="1">
                <a:effectLst/>
                <a:latin typeface="Segoe UI" panose="020B0502040204020203" pitchFamily="34" charset="0"/>
                <a:ea typeface="Times New Roman" panose="02020603050405020304" pitchFamily="18" charset="0"/>
                <a:cs typeface="Segoe UI" panose="020B0502040204020203" pitchFamily="34" charset="0"/>
              </a:rPr>
              <a:t>Nation state actors have largely maintained their operations at a consistent pace while creating new tactics and techniques to evade detection and increase the scale of their attacks. </a:t>
            </a:r>
            <a:r>
              <a:rPr lang="en-US" sz="1100">
                <a:effectLst/>
                <a:latin typeface="Segoe UI" panose="020B0502040204020203" pitchFamily="34" charset="0"/>
                <a:ea typeface="Times New Roman" panose="02020603050405020304" pitchFamily="18" charset="0"/>
                <a:cs typeface="Segoe UI" panose="020B0502040204020203" pitchFamily="34" charset="0"/>
              </a:rPr>
              <a:t>Major cybersecurity events, like the SolarWinds attacks by NOBELIUM and on-premises Exchange Server attacks by HAFNIUM, and attacks by multiple other actors have focused our collective attention on securing our supply chains. Nation state actors and many cybercrime operations have focused efforts on exposing security vulnerabilities among their suppliers or discovering unpatched systems that organizations relied on for continuity of business during this unusual year. </a:t>
            </a:r>
          </a:p>
          <a:p>
            <a:pPr marL="0" marR="0">
              <a:lnSpc>
                <a:spcPct val="110000"/>
              </a:lnSpc>
              <a:spcBef>
                <a:spcPts val="0"/>
              </a:spcBef>
              <a:spcAft>
                <a:spcPts val="600"/>
              </a:spcAft>
            </a:pPr>
            <a:endParaRPr lang="en-US" sz="1100">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Times New Roman" panose="02020603050405020304" pitchFamily="18" charset="0"/>
                <a:cs typeface="Segoe UI" panose="020B0502040204020203" pitchFamily="34" charset="0"/>
              </a:rPr>
              <a:t>The Microsoft Threat Intelligence Center (MSTIC) and the Digital Security Unit (DSU) have observed that most nation state actors continue to focus operations and attacks on government agencies, intergovernmental organizations (</a:t>
            </a:r>
            <a:r>
              <a:rPr lang="en-US" sz="1100" err="1">
                <a:effectLst/>
                <a:latin typeface="Segoe UI" panose="020B0502040204020203" pitchFamily="34" charset="0"/>
                <a:ea typeface="Times New Roman" panose="02020603050405020304" pitchFamily="18" charset="0"/>
                <a:cs typeface="Segoe UI" panose="020B0502040204020203" pitchFamily="34" charset="0"/>
              </a:rPr>
              <a:t>IGOs</a:t>
            </a:r>
            <a:r>
              <a:rPr lang="en-US" sz="1100">
                <a:effectLst/>
                <a:latin typeface="Segoe UI" panose="020B0502040204020203" pitchFamily="34" charset="0"/>
                <a:ea typeface="Times New Roman" panose="02020603050405020304" pitchFamily="18" charset="0"/>
                <a:cs typeface="Segoe UI" panose="020B0502040204020203" pitchFamily="34" charset="0"/>
              </a:rPr>
              <a:t>), nongovernmental organizations (NGOs), and think tanks for traditional espionage or surveillance objectives. The victims of attacks often have information relevant to an adversary government’s intelligence needs, which is why so many government agencies and think tanks are attacked. </a:t>
            </a:r>
          </a:p>
          <a:p>
            <a:pPr marL="0" marR="0">
              <a:lnSpc>
                <a:spcPct val="110000"/>
              </a:lnSpc>
              <a:spcBef>
                <a:spcPts val="0"/>
              </a:spcBef>
              <a:spcAft>
                <a:spcPts val="600"/>
              </a:spcAft>
            </a:pPr>
            <a:endParaRPr lang="en-US" sz="1100">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10000"/>
              </a:lnSpc>
              <a:spcBef>
                <a:spcPts val="0"/>
              </a:spcBef>
              <a:spcAft>
                <a:spcPts val="600"/>
              </a:spcAft>
            </a:pPr>
            <a:r>
              <a:rPr lang="en-US" sz="1100">
                <a:effectLst/>
                <a:latin typeface="Segoe UI" panose="020B0502040204020203" pitchFamily="34" charset="0"/>
                <a:ea typeface="Times New Roman" panose="02020603050405020304" pitchFamily="18" charset="0"/>
                <a:cs typeface="Segoe UI" panose="020B0502040204020203" pitchFamily="34" charset="0"/>
              </a:rPr>
              <a:t>However, private industry’s role in supporting remote workers, increased healthcare services, COVID-19 vaccine research, and COVID-19 vaccine distribution have also made them more common targets for these sophisticated actors seeking information for their government’s national security or intelligence purposes. Our increased reliance on the global telecommunications backbone and virtual private network (VPN)/virtual private server (VPS) infrastructure for remote workers gave malicious actors new vectors to gain access to targeted private networks that were scrambling to support new ways of doing business.</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Segoe UI" panose="020B0502040204020203" pitchFamily="34" charset="0"/>
                <a:cs typeface="Segoe UI" panose="020B0502040204020203" pitchFamily="34" charset="0"/>
              </a:rPr>
              <a:t>These sophisticated attackers continue to focus on effective techniques that help them maintain stealth and access. We have seen continuing attacks on traditional security hygiene elements as well as focus on developing and refining new, breakthrough attacks targeting the supplier ecosystem in order to attack downstream customers. However, as more organizations invest in securing their accounts, the success rate of these techniques will decline, and detection of the attacks will increase. In response, nation state actors appear to be increasing the scale and volume of these attacks to evade detection and improve the likelihood of success across multiple targets. This volume-oriented approach to compromising credentials will continue to be a useful technique if poorly secured accounts are available as targets. Attacks against unpatched third-party software or on-premises infrastructure will likely become more pervasive and become more easily exploited by nation state and cybercrime actors. Postponing installation of security updates or incomplete knowledge of deployed systems and their patch state will leave organizations vulnerable to sudden large-scale attacks as they scramble to identify affected assets and catch up to a fully patched state. Running networks with unsupported software, or software that is no longer updated, increases risk exponentially. Organizations must maintain comprehensive asset inventory, patch state awareness, and thorough </a:t>
            </a:r>
            <a:r>
              <a:rPr lang="en-US" sz="1100">
                <a:effectLst/>
                <a:latin typeface="Segoe UI" panose="020B0502040204020203" pitchFamily="34" charset="0"/>
                <a:ea typeface="Yu Mincho" panose="02020400000000000000" pitchFamily="18" charset="-128"/>
                <a:cs typeface="Segoe UI" panose="020B0502040204020203" pitchFamily="34" charset="0"/>
              </a:rPr>
              <a:t>backup</a:t>
            </a:r>
            <a:r>
              <a:rPr lang="en-US" sz="1100">
                <a:effectLst/>
                <a:latin typeface="Segoe UI" panose="020B0502040204020203" pitchFamily="34" charset="0"/>
                <a:ea typeface="Segoe UI" panose="020B0502040204020203" pitchFamily="34" charset="0"/>
                <a:cs typeface="Segoe UI" panose="020B0502040204020203" pitchFamily="34" charset="0"/>
              </a:rPr>
              <a:t> and containment plans to be resilient against sophisticated attacks. Adversaries will continue to evolve new techniques to target and compromise corporate resources requiring a comprehensive “assume breach” mentality that extends beyond basic hygiene needs and MFA and into a holistic set of Zero Trust security principles. Applying a </a:t>
            </a:r>
            <a:r>
              <a:rPr lang="en-US" sz="1100">
                <a:effectLst/>
                <a:latin typeface="Segoe UI" panose="020B0502040204020203" pitchFamily="34" charset="0"/>
                <a:ea typeface="Yu Mincho" panose="02020400000000000000" pitchFamily="18" charset="-128"/>
                <a:cs typeface="Arial" panose="020B0604020202020204" pitchFamily="34" charset="0"/>
              </a:rPr>
              <a:t>Zero Trust security model</a:t>
            </a:r>
            <a:r>
              <a:rPr lang="en-US" sz="1100">
                <a:effectLst/>
                <a:latin typeface="Segoe UI" panose="020B0502040204020203" pitchFamily="34" charset="0"/>
                <a:ea typeface="Segoe UI" panose="020B0502040204020203" pitchFamily="34" charset="0"/>
                <a:cs typeface="Segoe UI" panose="020B0502040204020203" pitchFamily="34" charset="0"/>
              </a:rPr>
              <a:t> will become increasingly critical in protecting corporate identities, devices, applications, data, networks, and infrastructure against sophisticated threats.</a:t>
            </a:r>
          </a:p>
          <a:p>
            <a:endParaRPr lang="en-US" sz="11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90120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Throughout this chapter, we cite examples of nation state actors to provide a deeper view into attack targets, techniques, and analysis of motivations. Microsoft identifies nation state activities by chemical element names, just some of which are shown in the following table together with the countries of origin from which the actors operate. This small sample of the total nation state actors tracked by Microsoft represents those that were most active in the last year and made most effective use of the tactics detailed in this chapter.</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Microsoft also tracks and investigates many malicious activities that are either new or unknown in origin to develop a full understanding of the tactics, techniques, and objectives. </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b="1" i="1">
                <a:effectLst/>
                <a:latin typeface="Segoe UI" panose="020B0502040204020203" pitchFamily="34" charset="0"/>
                <a:ea typeface="Yu Mincho" panose="02020400000000000000" pitchFamily="18" charset="-128"/>
                <a:cs typeface="Arial" panose="020B0604020202020204" pitchFamily="34" charset="0"/>
              </a:rPr>
              <a:t>DSU Team</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In the 2020 Microsoft Digital Defense Report, the </a:t>
            </a:r>
            <a:r>
              <a:rPr lang="en-US" sz="1100" b="1">
                <a:effectLst/>
                <a:latin typeface="Segoe UI" panose="020B0502040204020203" pitchFamily="34" charset="0"/>
                <a:ea typeface="Yu Mincho" panose="02020400000000000000" pitchFamily="18" charset="-128"/>
                <a:cs typeface="Arial" panose="020B0604020202020204" pitchFamily="34" charset="0"/>
              </a:rPr>
              <a:t>Digital Security Unit threat context analysts </a:t>
            </a:r>
            <a:r>
              <a:rPr lang="en-US" sz="1100">
                <a:effectLst/>
                <a:latin typeface="Segoe UI" panose="020B0502040204020203" pitchFamily="34" charset="0"/>
                <a:ea typeface="Yu Mincho" panose="02020400000000000000" pitchFamily="18" charset="-128"/>
                <a:cs typeface="Arial" panose="020B0604020202020204" pitchFamily="34" charset="0"/>
              </a:rPr>
              <a:t>identified common aims (espionage, disruption/destruction) and common techniques (reconnaissance, credential harvesting, malware, and virtual private network (VPN) exploits) prevalent among major nation state cyber actors. These aims and techniques were as prevalent this year as the year before. Tried-and-true methods such as large-scale spear-phishing campaigns were still valuable tools in the kits of hackers. However, attackers worldwide, either affiliated directly with governments or with more loose connections, are continuing to perform research against targets in order to be more convincing in an attack, develop new techniques that have not been seen before, or even mimic criminal behavior in an attempt to obfuscate intent and objective. Microsoft responds by also working to improve our ability to keep up with the changes.</a:t>
            </a:r>
          </a:p>
          <a:p>
            <a:pPr marL="0" marR="0">
              <a:lnSpc>
                <a:spcPct val="110000"/>
              </a:lnSpc>
              <a:spcBef>
                <a:spcPts val="0"/>
              </a:spcBef>
              <a:spcAft>
                <a:spcPts val="0"/>
              </a:spcAft>
            </a:pP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a:effectLst/>
                <a:latin typeface="Segoe UI" panose="020B0502040204020203" pitchFamily="34" charset="0"/>
                <a:ea typeface="Yu Mincho" panose="02020400000000000000" pitchFamily="18" charset="-128"/>
                <a:cs typeface="Arial" panose="020B0604020202020204" pitchFamily="34" charset="0"/>
              </a:rPr>
              <a:t>Espionage more prevalent than destructive attacks</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 two main goals of nation state actors have not changed either. In the last year, espionage, and more specifically, intelligence collection, has been a far more common goal than destructive attacks. Iran has been the only nation state actor willing to regularly engage in destructive attacks, mostly against Israel. These cyberattacks happened within a political environment in which both countries were trading blows just short of military strikes, including attacks on one another’s cargo ships. With tensions already so high, the decision to use cyber for destructive attacks was less of a strategic leap for Iran than it would have been for North Korea, Russia, or China. While nations other than Iran mostly refrained from destructive attacks, they did continue to compromise victims that would be prime candidates for destructive attacks if tensions increased to the point where governments made strategic decisions to escalate cyber warfare.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The “most targeted sectors” chart in this chapter shows that nearly 80% of those targeted were either in government, NGOs, or think tanks. Think tanks often serve as policy incubators and implementers, with strong ties to current and former government officials and programs. Threat actors can and do exploit the connections between the more traditional NGO community and government organizations to position themselves to gain insights into national policy plans and intentions. As noted, it’s the think tanks with ideas relevant to current or future government policy or political objectives that put these organizations into the line of sight for intelligence operations. When traditional NGOs have similar information, we also see them as an objective for nation state actors. </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Nation state actors from North Korea added a third motive to their cyberattacks: monetary gain. North Korea targets companies in cryptocurrency trade or related research, likely seeking either to steal cryptocurrency or intellectual property. North Korea’s economy is never strong, but the COVID-19 pandemic coming after years of UN sanctions has pushed it to its worst state in a generation, forcing North Korea to seek to find money by any means necessary. Although Iranian nation state actors frequently used ransomware attacks, Microsoft assesses that the ransomware was used more for covering the tracks of the attackers than for profit.</a:t>
            </a:r>
          </a:p>
          <a:p>
            <a:pPr marL="0" marR="0">
              <a:lnSpc>
                <a:spcPct val="110000"/>
              </a:lnSpc>
              <a:spcBef>
                <a:spcPts val="0"/>
              </a:spcBef>
              <a:spcAft>
                <a:spcPts val="0"/>
              </a:spcAft>
            </a:pPr>
            <a:endParaRPr lang="en-US" sz="1100" b="1">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0"/>
              </a:spcAft>
            </a:pPr>
            <a:r>
              <a:rPr lang="en-US" sz="1100" b="1">
                <a:effectLst/>
                <a:latin typeface="Segoe UI" panose="020B0502040204020203" pitchFamily="34" charset="0"/>
                <a:ea typeface="Yu Mincho" panose="02020400000000000000" pitchFamily="18" charset="-128"/>
                <a:cs typeface="Arial" panose="020B0604020202020204" pitchFamily="34" charset="0"/>
              </a:rPr>
              <a:t>Targeting of IT companies is the big story of last year</a:t>
            </a:r>
            <a:endParaRPr lang="en-US" sz="1100">
              <a:effectLst/>
              <a:latin typeface="Segoe UI" panose="020B0502040204020203" pitchFamily="34" charset="0"/>
              <a:ea typeface="Yu Mincho" panose="02020400000000000000" pitchFamily="18" charset="-128"/>
              <a:cs typeface="Arial" panose="020B0604020202020204" pitchFamily="34" charset="0"/>
            </a:endParaRP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A more revolutionary change, one common among all of the Big Four nation state cyber programs, has been the decision to target IT service providers in order to more successfully exploit victims downstream who receive services from those IT providers. The most glaring examples of the use of this kind of strategy from the last year are the Russian SolarWinds attacks and the Chinese exploitation of a vulnerability in on-premises Microsoft Exchange servers. These attacks are both covered in detail in the sections on Russia and China.</a:t>
            </a:r>
          </a:p>
          <a:p>
            <a:pPr marL="0" marR="0">
              <a:lnSpc>
                <a:spcPct val="110000"/>
              </a:lnSpc>
              <a:spcBef>
                <a:spcPts val="0"/>
              </a:spcBef>
              <a:spcAft>
                <a:spcPts val="600"/>
              </a:spcAft>
            </a:pPr>
            <a:r>
              <a:rPr lang="en-US" sz="1100">
                <a:effectLst/>
                <a:latin typeface="Segoe UI" panose="020B0502040204020203" pitchFamily="34" charset="0"/>
                <a:ea typeface="Yu Mincho" panose="02020400000000000000" pitchFamily="18" charset="-128"/>
                <a:cs typeface="Arial" panose="020B0604020202020204" pitchFamily="34" charset="0"/>
              </a:rPr>
              <a:t>Although SolarWinds and the Exchange vulnerability were the two main cybersecurity stories of the year, Iran and North Korea also used similar tactics of targeting IT providers to find creative ways to exploit their real targets. For example, North Korean actor ZINC created online personas of apparent cybersecurity experts, including websites and social media pages, and used these personas to approach experts in cybersecurity vulnerabilities in an attempt to get the researchers they corresponded with to open content that would have downloaded exploits onto their machines. While this was not a direct attack on an IT company like SolarWinds, it did represent an attempt to indirectly find avenues to compromise North Korea’s actual targets by going through the experts responsible for finding ways to protect them.</a:t>
            </a:r>
          </a:p>
          <a:p>
            <a:pPr marL="0" marR="0">
              <a:lnSpc>
                <a:spcPct val="110000"/>
              </a:lnSpc>
              <a:spcBef>
                <a:spcPts val="0"/>
              </a:spcBef>
              <a:spcAft>
                <a:spcPts val="600"/>
              </a:spcAft>
            </a:pPr>
            <a:endParaRPr lang="en-US" sz="1100">
              <a:effectLst/>
              <a:latin typeface="Segoe UI" panose="020B0502040204020203" pitchFamily="34" charset="0"/>
              <a:ea typeface="Yu Mincho" panose="02020400000000000000" pitchFamily="18" charset="-128"/>
              <a:cs typeface="Arial" panose="020B0604020202020204" pitchFamily="34" charset="0"/>
            </a:endParaRPr>
          </a:p>
          <a:p>
            <a:endParaRPr lang="en-US" sz="5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32213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6956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8253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0876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3F95D5E-AF38-4F52-A31A-08D02CCDC531}"/>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1319484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845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E9A37593-EB6D-4052-AD61-C64F18CE949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17002998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9B21B409-0AD1-478B-9BF7-A83023938393}"/>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42452023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409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A9CAD358-4151-4A7E-846F-8FD6EA3E6166}"/>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398453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702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picture containing light, dark, night, laser&#10;&#10;Description automatically generated">
            <a:extLst>
              <a:ext uri="{FF2B5EF4-FFF2-40B4-BE49-F238E27FC236}">
                <a16:creationId xmlns:a16="http://schemas.microsoft.com/office/drawing/2014/main" id="{0DC34193-09D3-4C75-B108-F9EC76345EAF}"/>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485826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1694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D25D5E58-7B5B-4FDF-A0D9-447A8018E10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7442314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8624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FB742AAB-C478-4004-8ADA-FCE817750472}"/>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2216433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8369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A picture containing light, dark, night, laser&#10;&#10;Description automatically generated">
            <a:extLst>
              <a:ext uri="{FF2B5EF4-FFF2-40B4-BE49-F238E27FC236}">
                <a16:creationId xmlns:a16="http://schemas.microsoft.com/office/drawing/2014/main" id="{09B0FBED-1929-467C-9BC0-4520D9610EED}"/>
              </a:ext>
            </a:extLst>
          </p:cNvPr>
          <p:cNvPicPr>
            <a:picLocks noChangeAspect="1"/>
          </p:cNvPicPr>
          <p:nvPr userDrawn="1"/>
        </p:nvPicPr>
        <p:blipFill rotWithShape="1">
          <a:blip r:embed="rId2"/>
          <a:srcRect l="43" t="82266" r="-43" b="16399"/>
          <a:stretch/>
        </p:blipFill>
        <p:spPr>
          <a:xfrm>
            <a:off x="582612" y="1166937"/>
            <a:ext cx="11025188" cy="116087"/>
          </a:xfrm>
          <a:prstGeom prst="rect">
            <a:avLst/>
          </a:prstGeom>
        </p:spPr>
      </p:pic>
    </p:spTree>
    <p:extLst>
      <p:ext uri="{BB962C8B-B14F-4D97-AF65-F5344CB8AC3E}">
        <p14:creationId xmlns:p14="http://schemas.microsoft.com/office/powerpoint/2010/main" val="23543234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566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734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36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7556042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9205605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738828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31026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0230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65400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9552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31927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8427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07211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6129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Photo full bleed left 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104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09236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6339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26867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214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62160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41321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30214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1932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3337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6863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40837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014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2618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02926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3787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265342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Quote slide 1b">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C67A4A42-1C44-4B54-889D-DDE71E22CFEA}"/>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8137900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264092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2573879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7612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1540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9214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37052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155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22876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786949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220957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80462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2544862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9930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35245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17197033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25107024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92330471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006343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278951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DC15B5D3-9E90-4C7C-B5E2-7A351ED5CF3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0828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5534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1"/>
      </p:bgRef>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C63642E3-75F6-4BFC-A959-4D404B255DB5}"/>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882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6857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1"/>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3AFC1AF5-DA87-4786-ACB2-11B60D16120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091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5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0523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B2CE74F-1D8B-43D3-B532-2F11FCC27142}"/>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8886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6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80507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0C028F1-C6A6-40B3-A99C-8EA0A6EC2528}"/>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4021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7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2968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D691C850-DDDA-49C5-95A3-57184B404130}"/>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5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8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1609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1"/>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2717EF8-9F7D-49BE-B21F-9695738A6964}"/>
              </a:ext>
            </a:extLst>
          </p:cNvPr>
          <p:cNvPicPr>
            <a:picLocks noChangeAspect="1"/>
          </p:cNvPicPr>
          <p:nvPr userDrawn="1"/>
        </p:nvPicPr>
        <p:blipFill>
          <a:blip r:embed="rId2"/>
          <a:stretch>
            <a:fillRect/>
          </a:stretch>
        </p:blipFill>
        <p:spPr>
          <a:xfrm>
            <a:off x="5542" y="0"/>
            <a:ext cx="12180916" cy="6858000"/>
          </a:xfrm>
          <a:prstGeom prst="rect">
            <a:avLst/>
          </a:prstGeom>
        </p:spPr>
      </p:pic>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66701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9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5167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 name="Picture 1" descr="Background pattern&#10;&#10;Description automatically generated">
            <a:extLst>
              <a:ext uri="{FF2B5EF4-FFF2-40B4-BE49-F238E27FC236}">
                <a16:creationId xmlns:a16="http://schemas.microsoft.com/office/drawing/2014/main" id="{9E063F18-5F62-40A8-A5F4-890954871E62}"/>
              </a:ext>
            </a:extLst>
          </p:cNvPr>
          <p:cNvPicPr>
            <a:picLocks noChangeAspect="1"/>
          </p:cNvPicPr>
          <p:nvPr userDrawn="1"/>
        </p:nvPicPr>
        <p:blipFill>
          <a:blip r:embed="rId2"/>
          <a:stretch>
            <a:fillRect/>
          </a:stretch>
        </p:blipFill>
        <p:spPr>
          <a:xfrm>
            <a:off x="5542" y="0"/>
            <a:ext cx="12180916" cy="6858000"/>
          </a:xfrm>
          <a:prstGeom prst="rect">
            <a:avLst/>
          </a:prstGeom>
        </p:spPr>
      </p:pic>
    </p:spTree>
    <p:extLst>
      <p:ext uri="{BB962C8B-B14F-4D97-AF65-F5344CB8AC3E}">
        <p14:creationId xmlns:p14="http://schemas.microsoft.com/office/powerpoint/2010/main" val="2735761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Ref idx="1001">
        <a:schemeClr val="bg1"/>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rgbClr val="50E6FF"/>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32766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265690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52485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559062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2369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5788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612878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871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84818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43283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32072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80572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366997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002315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85898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0643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330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114615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2558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5866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393389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74427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275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71349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Left Title Black Bkg">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light, dark, night, laser&#10;&#10;Description automatically generated">
            <a:extLst>
              <a:ext uri="{FF2B5EF4-FFF2-40B4-BE49-F238E27FC236}">
                <a16:creationId xmlns:a16="http://schemas.microsoft.com/office/drawing/2014/main" id="{CA3287F9-B8EC-4B50-9BF4-4DAF883B281E}"/>
              </a:ext>
            </a:extLst>
          </p:cNvPr>
          <p:cNvPicPr>
            <a:picLocks/>
          </p:cNvPicPr>
          <p:nvPr userDrawn="1"/>
        </p:nvPicPr>
        <p:blipFill rotWithShape="1">
          <a:blip r:embed="rId2"/>
          <a:srcRect l="-6" t="14651" b="3993"/>
          <a:stretch/>
        </p:blipFill>
        <p:spPr>
          <a:xfrm>
            <a:off x="0" y="0"/>
            <a:ext cx="12192000" cy="6858000"/>
          </a:xfrm>
          <a:prstGeom prst="rect">
            <a:avLst/>
          </a:prstGeom>
        </p:spPr>
      </p:pic>
      <p:sp>
        <p:nvSpPr>
          <p:cNvPr id="8" name="Title 2">
            <a:extLst>
              <a:ext uri="{FF2B5EF4-FFF2-40B4-BE49-F238E27FC236}">
                <a16:creationId xmlns:a16="http://schemas.microsoft.com/office/drawing/2014/main" id="{773A1A1B-ECE2-4EC3-83A8-BC32058C93C9}"/>
              </a:ext>
            </a:extLst>
          </p:cNvPr>
          <p:cNvSpPr txBox="1">
            <a:spLocks/>
          </p:cNvSpPr>
          <p:nvPr userDrawn="1"/>
        </p:nvSpPr>
        <p:spPr bwMode="ltGray">
          <a:xfrm>
            <a:off x="0" y="-19050"/>
            <a:ext cx="7600950" cy="6858000"/>
          </a:xfrm>
          <a:prstGeom prst="rect">
            <a:avLst/>
          </a:prstGeom>
          <a:gradFill flip="none" rotWithShape="1">
            <a:gsLst>
              <a:gs pos="35000">
                <a:srgbClr val="000000">
                  <a:alpha val="72000"/>
                </a:srgbClr>
              </a:gs>
              <a:gs pos="100000">
                <a:srgbClr val="000000">
                  <a:alpha val="0"/>
                </a:srgbClr>
              </a:gs>
            </a:gsLst>
            <a:lin ang="2700000" scaled="1"/>
            <a:tileRect/>
          </a:gradFill>
        </p:spPr>
        <p:txBody>
          <a:bodyPr vert="horz" wrap="square" lIns="585216" tIns="585216" rIns="585216" bIns="585216" rtlCol="0" anchor="ctr">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endParaRPr lang="en-US"/>
          </a:p>
        </p:txBody>
      </p:sp>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7305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222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114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7491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99461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3976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847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5517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0041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636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83187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51059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8765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3867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923335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1919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1369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31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4083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76739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85132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81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073678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pic>
        <p:nvPicPr>
          <p:cNvPr id="5" name="Picture 4" descr="A picture containing light, dark, night, laser&#10;&#10;Description automatically generated">
            <a:extLst>
              <a:ext uri="{FF2B5EF4-FFF2-40B4-BE49-F238E27FC236}">
                <a16:creationId xmlns:a16="http://schemas.microsoft.com/office/drawing/2014/main" id="{CC2C099A-F103-46C1-9CB6-EAFA296AFDA6}"/>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7" name="Rectangle 6">
            <a:extLst>
              <a:ext uri="{FF2B5EF4-FFF2-40B4-BE49-F238E27FC236}">
                <a16:creationId xmlns:a16="http://schemas.microsoft.com/office/drawing/2014/main" id="{E1386927-DA00-41B2-BA3E-D3461C05269B}"/>
              </a:ext>
            </a:extLst>
          </p:cNvPr>
          <p:cNvSpPr/>
          <p:nvPr userDrawn="1"/>
        </p:nvSpPr>
        <p:spPr bwMode="auto">
          <a:xfrm>
            <a:off x="-238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5010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5527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Header Background 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picture containing light, dark, night, laser&#10;&#10;Description automatically generated">
            <a:extLst>
              <a:ext uri="{FF2B5EF4-FFF2-40B4-BE49-F238E27FC236}">
                <a16:creationId xmlns:a16="http://schemas.microsoft.com/office/drawing/2014/main" id="{A7542D19-C1DD-489C-A7E4-2D81B970A608}"/>
              </a:ext>
            </a:extLst>
          </p:cNvPr>
          <p:cNvPicPr>
            <a:picLocks noChangeAspect="1"/>
          </p:cNvPicPr>
          <p:nvPr userDrawn="1"/>
        </p:nvPicPr>
        <p:blipFill rotWithShape="1">
          <a:blip r:embed="rId2"/>
          <a:srcRect l="39362" t="90606"/>
          <a:stretch/>
        </p:blipFill>
        <p:spPr>
          <a:xfrm>
            <a:off x="1" y="-50056"/>
            <a:ext cx="12191999" cy="1489750"/>
          </a:xfrm>
          <a:prstGeom prst="rect">
            <a:avLst/>
          </a:prstGeom>
        </p:spPr>
      </p:pic>
      <p:sp>
        <p:nvSpPr>
          <p:cNvPr id="4" name="Rectangle 3">
            <a:extLst>
              <a:ext uri="{FF2B5EF4-FFF2-40B4-BE49-F238E27FC236}">
                <a16:creationId xmlns:a16="http://schemas.microsoft.com/office/drawing/2014/main" id="{9728036D-7BA6-441D-8AEA-AAF99A7B6C64}"/>
              </a:ext>
            </a:extLst>
          </p:cNvPr>
          <p:cNvSpPr/>
          <p:nvPr userDrawn="1"/>
        </p:nvSpPr>
        <p:spPr bwMode="auto">
          <a:xfrm>
            <a:off x="1" y="-50056"/>
            <a:ext cx="12191999" cy="1489750"/>
          </a:xfrm>
          <a:prstGeom prst="rect">
            <a:avLst/>
          </a:prstGeom>
          <a:gradFill flip="none" rotWithShape="1">
            <a:gsLst>
              <a:gs pos="0">
                <a:schemeClr val="tx1">
                  <a:alpha val="0"/>
                </a:schemeClr>
              </a:gs>
              <a:gs pos="61000">
                <a:schemeClr val="tx1">
                  <a:alpha val="0"/>
                </a:schemeClr>
              </a:gs>
              <a:gs pos="88000">
                <a:schemeClr val="tx1">
                  <a:alpha val="64000"/>
                </a:schemeClr>
              </a:gs>
              <a:gs pos="100000">
                <a:schemeClr val="tx1">
                  <a:alpha val="31000"/>
                </a:schemeClr>
              </a:gs>
            </a:gsLst>
            <a:lin ang="108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850716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7974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956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85.xml"/><Relationship Id="rId21" Type="http://schemas.openxmlformats.org/officeDocument/2006/relationships/slideLayout" Target="../slideLayouts/slideLayout89.xml"/><Relationship Id="rId42" Type="http://schemas.openxmlformats.org/officeDocument/2006/relationships/slideLayout" Target="../slideLayouts/slideLayout110.xml"/><Relationship Id="rId63" Type="http://schemas.openxmlformats.org/officeDocument/2006/relationships/slideLayout" Target="../slideLayouts/slideLayout131.xml"/><Relationship Id="rId84" Type="http://schemas.openxmlformats.org/officeDocument/2006/relationships/slideLayout" Target="../slideLayouts/slideLayout152.xml"/><Relationship Id="rId16" Type="http://schemas.openxmlformats.org/officeDocument/2006/relationships/slideLayout" Target="../slideLayouts/slideLayout84.xml"/><Relationship Id="rId107" Type="http://schemas.openxmlformats.org/officeDocument/2006/relationships/slideLayout" Target="../slideLayouts/slideLayout175.xml"/><Relationship Id="rId11" Type="http://schemas.openxmlformats.org/officeDocument/2006/relationships/slideLayout" Target="../slideLayouts/slideLayout79.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74" Type="http://schemas.openxmlformats.org/officeDocument/2006/relationships/slideLayout" Target="../slideLayouts/slideLayout142.xml"/><Relationship Id="rId79" Type="http://schemas.openxmlformats.org/officeDocument/2006/relationships/slideLayout" Target="../slideLayouts/slideLayout147.xml"/><Relationship Id="rId102" Type="http://schemas.openxmlformats.org/officeDocument/2006/relationships/slideLayout" Target="../slideLayouts/slideLayout170.xml"/><Relationship Id="rId123" Type="http://schemas.openxmlformats.org/officeDocument/2006/relationships/slideLayout" Target="../slideLayouts/slideLayout191.xml"/><Relationship Id="rId128" Type="http://schemas.openxmlformats.org/officeDocument/2006/relationships/slideLayout" Target="../slideLayouts/slideLayout196.xml"/><Relationship Id="rId5" Type="http://schemas.openxmlformats.org/officeDocument/2006/relationships/slideLayout" Target="../slideLayouts/slideLayout73.xml"/><Relationship Id="rId90" Type="http://schemas.openxmlformats.org/officeDocument/2006/relationships/slideLayout" Target="../slideLayouts/slideLayout158.xml"/><Relationship Id="rId95" Type="http://schemas.openxmlformats.org/officeDocument/2006/relationships/slideLayout" Target="../slideLayouts/slideLayout163.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64" Type="http://schemas.openxmlformats.org/officeDocument/2006/relationships/slideLayout" Target="../slideLayouts/slideLayout132.xml"/><Relationship Id="rId69" Type="http://schemas.openxmlformats.org/officeDocument/2006/relationships/slideLayout" Target="../slideLayouts/slideLayout137.xml"/><Relationship Id="rId113" Type="http://schemas.openxmlformats.org/officeDocument/2006/relationships/slideLayout" Target="../slideLayouts/slideLayout181.xml"/><Relationship Id="rId118" Type="http://schemas.openxmlformats.org/officeDocument/2006/relationships/slideLayout" Target="../slideLayouts/slideLayout186.xml"/><Relationship Id="rId134" Type="http://schemas.openxmlformats.org/officeDocument/2006/relationships/slideLayout" Target="../slideLayouts/slideLayout202.xml"/><Relationship Id="rId80" Type="http://schemas.openxmlformats.org/officeDocument/2006/relationships/slideLayout" Target="../slideLayouts/slideLayout148.xml"/><Relationship Id="rId85" Type="http://schemas.openxmlformats.org/officeDocument/2006/relationships/slideLayout" Target="../slideLayouts/slideLayout153.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59" Type="http://schemas.openxmlformats.org/officeDocument/2006/relationships/slideLayout" Target="../slideLayouts/slideLayout127.xml"/><Relationship Id="rId103" Type="http://schemas.openxmlformats.org/officeDocument/2006/relationships/slideLayout" Target="../slideLayouts/slideLayout171.xml"/><Relationship Id="rId108" Type="http://schemas.openxmlformats.org/officeDocument/2006/relationships/slideLayout" Target="../slideLayouts/slideLayout176.xml"/><Relationship Id="rId124" Type="http://schemas.openxmlformats.org/officeDocument/2006/relationships/slideLayout" Target="../slideLayouts/slideLayout192.xml"/><Relationship Id="rId129" Type="http://schemas.openxmlformats.org/officeDocument/2006/relationships/slideLayout" Target="../slideLayouts/slideLayout197.xml"/><Relationship Id="rId54" Type="http://schemas.openxmlformats.org/officeDocument/2006/relationships/slideLayout" Target="../slideLayouts/slideLayout122.xml"/><Relationship Id="rId70" Type="http://schemas.openxmlformats.org/officeDocument/2006/relationships/slideLayout" Target="../slideLayouts/slideLayout138.xml"/><Relationship Id="rId75" Type="http://schemas.openxmlformats.org/officeDocument/2006/relationships/slideLayout" Target="../slideLayouts/slideLayout143.xml"/><Relationship Id="rId91" Type="http://schemas.openxmlformats.org/officeDocument/2006/relationships/slideLayout" Target="../slideLayouts/slideLayout159.xml"/><Relationship Id="rId96" Type="http://schemas.openxmlformats.org/officeDocument/2006/relationships/slideLayout" Target="../slideLayouts/slideLayout16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49" Type="http://schemas.openxmlformats.org/officeDocument/2006/relationships/slideLayout" Target="../slideLayouts/slideLayout117.xml"/><Relationship Id="rId114" Type="http://schemas.openxmlformats.org/officeDocument/2006/relationships/slideLayout" Target="../slideLayouts/slideLayout182.xml"/><Relationship Id="rId119" Type="http://schemas.openxmlformats.org/officeDocument/2006/relationships/slideLayout" Target="../slideLayouts/slideLayout187.xml"/><Relationship Id="rId44" Type="http://schemas.openxmlformats.org/officeDocument/2006/relationships/slideLayout" Target="../slideLayouts/slideLayout112.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81" Type="http://schemas.openxmlformats.org/officeDocument/2006/relationships/slideLayout" Target="../slideLayouts/slideLayout149.xml"/><Relationship Id="rId86" Type="http://schemas.openxmlformats.org/officeDocument/2006/relationships/slideLayout" Target="../slideLayouts/slideLayout154.xml"/><Relationship Id="rId130" Type="http://schemas.openxmlformats.org/officeDocument/2006/relationships/slideLayout" Target="../slideLayouts/slideLayout198.xml"/><Relationship Id="rId135" Type="http://schemas.openxmlformats.org/officeDocument/2006/relationships/theme" Target="../theme/theme2.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9" Type="http://schemas.openxmlformats.org/officeDocument/2006/relationships/slideLayout" Target="../slideLayouts/slideLayout107.xml"/><Relationship Id="rId109" Type="http://schemas.openxmlformats.org/officeDocument/2006/relationships/slideLayout" Target="../slideLayouts/slideLayout177.xml"/><Relationship Id="rId34" Type="http://schemas.openxmlformats.org/officeDocument/2006/relationships/slideLayout" Target="../slideLayouts/slideLayout102.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76" Type="http://schemas.openxmlformats.org/officeDocument/2006/relationships/slideLayout" Target="../slideLayouts/slideLayout144.xml"/><Relationship Id="rId97" Type="http://schemas.openxmlformats.org/officeDocument/2006/relationships/slideLayout" Target="../slideLayouts/slideLayout165.xml"/><Relationship Id="rId104" Type="http://schemas.openxmlformats.org/officeDocument/2006/relationships/slideLayout" Target="../slideLayouts/slideLayout172.xml"/><Relationship Id="rId120" Type="http://schemas.openxmlformats.org/officeDocument/2006/relationships/slideLayout" Target="../slideLayouts/slideLayout188.xml"/><Relationship Id="rId125" Type="http://schemas.openxmlformats.org/officeDocument/2006/relationships/slideLayout" Target="../slideLayouts/slideLayout193.xml"/><Relationship Id="rId7" Type="http://schemas.openxmlformats.org/officeDocument/2006/relationships/slideLayout" Target="../slideLayouts/slideLayout75.xml"/><Relationship Id="rId71" Type="http://schemas.openxmlformats.org/officeDocument/2006/relationships/slideLayout" Target="../slideLayouts/slideLayout139.xml"/><Relationship Id="rId92" Type="http://schemas.openxmlformats.org/officeDocument/2006/relationships/slideLayout" Target="../slideLayouts/slideLayout160.xml"/><Relationship Id="rId2" Type="http://schemas.openxmlformats.org/officeDocument/2006/relationships/slideLayout" Target="../slideLayouts/slideLayout70.xml"/><Relationship Id="rId29" Type="http://schemas.openxmlformats.org/officeDocument/2006/relationships/slideLayout" Target="../slideLayouts/slideLayout97.xml"/><Relationship Id="rId24" Type="http://schemas.openxmlformats.org/officeDocument/2006/relationships/slideLayout" Target="../slideLayouts/slideLayout92.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66" Type="http://schemas.openxmlformats.org/officeDocument/2006/relationships/slideLayout" Target="../slideLayouts/slideLayout134.xml"/><Relationship Id="rId87" Type="http://schemas.openxmlformats.org/officeDocument/2006/relationships/slideLayout" Target="../slideLayouts/slideLayout155.xml"/><Relationship Id="rId110" Type="http://schemas.openxmlformats.org/officeDocument/2006/relationships/slideLayout" Target="../slideLayouts/slideLayout178.xml"/><Relationship Id="rId115" Type="http://schemas.openxmlformats.org/officeDocument/2006/relationships/slideLayout" Target="../slideLayouts/slideLayout183.xml"/><Relationship Id="rId131" Type="http://schemas.openxmlformats.org/officeDocument/2006/relationships/slideLayout" Target="../slideLayouts/slideLayout199.xml"/><Relationship Id="rId136" Type="http://schemas.openxmlformats.org/officeDocument/2006/relationships/image" Target="../media/image1.emf"/><Relationship Id="rId61" Type="http://schemas.openxmlformats.org/officeDocument/2006/relationships/slideLayout" Target="../slideLayouts/slideLayout129.xml"/><Relationship Id="rId82" Type="http://schemas.openxmlformats.org/officeDocument/2006/relationships/slideLayout" Target="../slideLayouts/slideLayout150.xml"/><Relationship Id="rId19" Type="http://schemas.openxmlformats.org/officeDocument/2006/relationships/slideLayout" Target="../slideLayouts/slideLayout87.xml"/><Relationship Id="rId14" Type="http://schemas.openxmlformats.org/officeDocument/2006/relationships/slideLayout" Target="../slideLayouts/slideLayout82.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56" Type="http://schemas.openxmlformats.org/officeDocument/2006/relationships/slideLayout" Target="../slideLayouts/slideLayout124.xml"/><Relationship Id="rId77" Type="http://schemas.openxmlformats.org/officeDocument/2006/relationships/slideLayout" Target="../slideLayouts/slideLayout145.xml"/><Relationship Id="rId100" Type="http://schemas.openxmlformats.org/officeDocument/2006/relationships/slideLayout" Target="../slideLayouts/slideLayout168.xml"/><Relationship Id="rId105" Type="http://schemas.openxmlformats.org/officeDocument/2006/relationships/slideLayout" Target="../slideLayouts/slideLayout173.xml"/><Relationship Id="rId126" Type="http://schemas.openxmlformats.org/officeDocument/2006/relationships/slideLayout" Target="../slideLayouts/slideLayout194.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72" Type="http://schemas.openxmlformats.org/officeDocument/2006/relationships/slideLayout" Target="../slideLayouts/slideLayout140.xml"/><Relationship Id="rId93" Type="http://schemas.openxmlformats.org/officeDocument/2006/relationships/slideLayout" Target="../slideLayouts/slideLayout161.xml"/><Relationship Id="rId98" Type="http://schemas.openxmlformats.org/officeDocument/2006/relationships/slideLayout" Target="../slideLayouts/slideLayout166.xml"/><Relationship Id="rId121" Type="http://schemas.openxmlformats.org/officeDocument/2006/relationships/slideLayout" Target="../slideLayouts/slideLayout189.xml"/><Relationship Id="rId3" Type="http://schemas.openxmlformats.org/officeDocument/2006/relationships/slideLayout" Target="../slideLayouts/slideLayout71.xml"/><Relationship Id="rId25" Type="http://schemas.openxmlformats.org/officeDocument/2006/relationships/slideLayout" Target="../slideLayouts/slideLayout93.xml"/><Relationship Id="rId46" Type="http://schemas.openxmlformats.org/officeDocument/2006/relationships/slideLayout" Target="../slideLayouts/slideLayout114.xml"/><Relationship Id="rId67" Type="http://schemas.openxmlformats.org/officeDocument/2006/relationships/slideLayout" Target="../slideLayouts/slideLayout135.xml"/><Relationship Id="rId116" Type="http://schemas.openxmlformats.org/officeDocument/2006/relationships/slideLayout" Target="../slideLayouts/slideLayout184.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62" Type="http://schemas.openxmlformats.org/officeDocument/2006/relationships/slideLayout" Target="../slideLayouts/slideLayout130.xml"/><Relationship Id="rId83" Type="http://schemas.openxmlformats.org/officeDocument/2006/relationships/slideLayout" Target="../slideLayouts/slideLayout151.xml"/><Relationship Id="rId88" Type="http://schemas.openxmlformats.org/officeDocument/2006/relationships/slideLayout" Target="../slideLayouts/slideLayout156.xml"/><Relationship Id="rId111" Type="http://schemas.openxmlformats.org/officeDocument/2006/relationships/slideLayout" Target="../slideLayouts/slideLayout179.xml"/><Relationship Id="rId132" Type="http://schemas.openxmlformats.org/officeDocument/2006/relationships/slideLayout" Target="../slideLayouts/slideLayout200.xml"/><Relationship Id="rId15" Type="http://schemas.openxmlformats.org/officeDocument/2006/relationships/slideLayout" Target="../slideLayouts/slideLayout83.xml"/><Relationship Id="rId36" Type="http://schemas.openxmlformats.org/officeDocument/2006/relationships/slideLayout" Target="../slideLayouts/slideLayout104.xml"/><Relationship Id="rId57" Type="http://schemas.openxmlformats.org/officeDocument/2006/relationships/slideLayout" Target="../slideLayouts/slideLayout125.xml"/><Relationship Id="rId106" Type="http://schemas.openxmlformats.org/officeDocument/2006/relationships/slideLayout" Target="../slideLayouts/slideLayout174.xml"/><Relationship Id="rId127" Type="http://schemas.openxmlformats.org/officeDocument/2006/relationships/slideLayout" Target="../slideLayouts/slideLayout19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52" Type="http://schemas.openxmlformats.org/officeDocument/2006/relationships/slideLayout" Target="../slideLayouts/slideLayout120.xml"/><Relationship Id="rId73" Type="http://schemas.openxmlformats.org/officeDocument/2006/relationships/slideLayout" Target="../slideLayouts/slideLayout141.xml"/><Relationship Id="rId78" Type="http://schemas.openxmlformats.org/officeDocument/2006/relationships/slideLayout" Target="../slideLayouts/slideLayout146.xml"/><Relationship Id="rId94" Type="http://schemas.openxmlformats.org/officeDocument/2006/relationships/slideLayout" Target="../slideLayouts/slideLayout162.xml"/><Relationship Id="rId99" Type="http://schemas.openxmlformats.org/officeDocument/2006/relationships/slideLayout" Target="../slideLayouts/slideLayout167.xml"/><Relationship Id="rId101" Type="http://schemas.openxmlformats.org/officeDocument/2006/relationships/slideLayout" Target="../slideLayouts/slideLayout169.xml"/><Relationship Id="rId122" Type="http://schemas.openxmlformats.org/officeDocument/2006/relationships/slideLayout" Target="../slideLayouts/slideLayout190.xml"/><Relationship Id="rId4" Type="http://schemas.openxmlformats.org/officeDocument/2006/relationships/slideLayout" Target="../slideLayouts/slideLayout72.xml"/><Relationship Id="rId9" Type="http://schemas.openxmlformats.org/officeDocument/2006/relationships/slideLayout" Target="../slideLayouts/slideLayout77.xml"/><Relationship Id="rId26" Type="http://schemas.openxmlformats.org/officeDocument/2006/relationships/slideLayout" Target="../slideLayouts/slideLayout94.xml"/><Relationship Id="rId47" Type="http://schemas.openxmlformats.org/officeDocument/2006/relationships/slideLayout" Target="../slideLayouts/slideLayout115.xml"/><Relationship Id="rId68" Type="http://schemas.openxmlformats.org/officeDocument/2006/relationships/slideLayout" Target="../slideLayouts/slideLayout136.xml"/><Relationship Id="rId89" Type="http://schemas.openxmlformats.org/officeDocument/2006/relationships/slideLayout" Target="../slideLayouts/slideLayout157.xml"/><Relationship Id="rId112" Type="http://schemas.openxmlformats.org/officeDocument/2006/relationships/slideLayout" Target="../slideLayouts/slideLayout180.xml"/><Relationship Id="rId133"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190" r:id="rId3"/>
    <p:sldLayoutId id="2147485197" r:id="rId4"/>
    <p:sldLayoutId id="2147485195" r:id="rId5"/>
    <p:sldLayoutId id="2147485196" r:id="rId6"/>
    <p:sldLayoutId id="2147484610" r:id="rId7"/>
    <p:sldLayoutId id="2147485203" r:id="rId8"/>
    <p:sldLayoutId id="2147485202"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8" r:id="rId33"/>
    <p:sldLayoutId id="2147484939" r:id="rId34"/>
    <p:sldLayoutId id="2147484940" r:id="rId35"/>
    <p:sldLayoutId id="2147485161" r:id="rId36"/>
    <p:sldLayoutId id="2147485152" r:id="rId37"/>
    <p:sldLayoutId id="2147485153" r:id="rId38"/>
    <p:sldLayoutId id="2147485154" r:id="rId39"/>
    <p:sldLayoutId id="2147484944" r:id="rId40"/>
    <p:sldLayoutId id="2147484945" r:id="rId41"/>
    <p:sldLayoutId id="2147485137" r:id="rId42"/>
    <p:sldLayoutId id="2147485138" r:id="rId43"/>
    <p:sldLayoutId id="2147485139" r:id="rId44"/>
    <p:sldLayoutId id="2147485140" r:id="rId45"/>
    <p:sldLayoutId id="2147485141" r:id="rId46"/>
    <p:sldLayoutId id="2147485142" r:id="rId47"/>
    <p:sldLayoutId id="2147485212" r:id="rId48"/>
    <p:sldLayoutId id="2147485213" r:id="rId49"/>
    <p:sldLayoutId id="2147485214" r:id="rId50"/>
    <p:sldLayoutId id="2147484249" r:id="rId51"/>
    <p:sldLayoutId id="2147484640" r:id="rId52"/>
    <p:sldLayoutId id="2147485198" r:id="rId53"/>
    <p:sldLayoutId id="2147484584" r:id="rId54"/>
    <p:sldLayoutId id="2147485199" r:id="rId55"/>
    <p:sldLayoutId id="2147484583" r:id="rId56"/>
    <p:sldLayoutId id="2147485206" r:id="rId57"/>
    <p:sldLayoutId id="2147485207" r:id="rId58"/>
    <p:sldLayoutId id="2147485208" r:id="rId59"/>
    <p:sldLayoutId id="2147485209" r:id="rId60"/>
    <p:sldLayoutId id="2147485210" r:id="rId61"/>
    <p:sldLayoutId id="2147485211" r:id="rId62"/>
    <p:sldLayoutId id="2147484671" r:id="rId63"/>
    <p:sldLayoutId id="2147484673" r:id="rId64"/>
    <p:sldLayoutId id="2147485204" r:id="rId65"/>
    <p:sldLayoutId id="2147485205" r:id="rId66"/>
    <p:sldLayoutId id="2147484299" r:id="rId67"/>
    <p:sldLayoutId id="2147484263"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18710339"/>
      </p:ext>
    </p:extLst>
  </p:cSld>
  <p:clrMap bg1="lt1" tx1="dk1" bg2="lt2" tx2="dk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 id="2147485227" r:id="rId10"/>
    <p:sldLayoutId id="2147485228" r:id="rId11"/>
    <p:sldLayoutId id="2147485229" r:id="rId12"/>
    <p:sldLayoutId id="2147485230" r:id="rId13"/>
    <p:sldLayoutId id="2147485231" r:id="rId14"/>
    <p:sldLayoutId id="2147485232" r:id="rId15"/>
    <p:sldLayoutId id="2147485233" r:id="rId16"/>
    <p:sldLayoutId id="2147485234" r:id="rId17"/>
    <p:sldLayoutId id="2147485235" r:id="rId18"/>
    <p:sldLayoutId id="2147485236" r:id="rId19"/>
    <p:sldLayoutId id="2147485237" r:id="rId20"/>
    <p:sldLayoutId id="2147485238" r:id="rId21"/>
    <p:sldLayoutId id="2147485239" r:id="rId22"/>
    <p:sldLayoutId id="2147485240" r:id="rId23"/>
    <p:sldLayoutId id="2147485241" r:id="rId24"/>
    <p:sldLayoutId id="2147485242" r:id="rId25"/>
    <p:sldLayoutId id="2147485243" r:id="rId26"/>
    <p:sldLayoutId id="2147485244" r:id="rId27"/>
    <p:sldLayoutId id="2147485245" r:id="rId28"/>
    <p:sldLayoutId id="2147485246" r:id="rId29"/>
    <p:sldLayoutId id="2147485247" r:id="rId30"/>
    <p:sldLayoutId id="2147485248" r:id="rId31"/>
    <p:sldLayoutId id="2147485249" r:id="rId32"/>
    <p:sldLayoutId id="2147485250" r:id="rId33"/>
    <p:sldLayoutId id="2147485251" r:id="rId34"/>
    <p:sldLayoutId id="2147485252" r:id="rId35"/>
    <p:sldLayoutId id="2147485253" r:id="rId36"/>
    <p:sldLayoutId id="2147485254" r:id="rId37"/>
    <p:sldLayoutId id="2147485255" r:id="rId38"/>
    <p:sldLayoutId id="2147485256" r:id="rId39"/>
    <p:sldLayoutId id="2147485257" r:id="rId40"/>
    <p:sldLayoutId id="2147485258" r:id="rId41"/>
    <p:sldLayoutId id="2147485259" r:id="rId42"/>
    <p:sldLayoutId id="2147485260" r:id="rId43"/>
    <p:sldLayoutId id="2147485261" r:id="rId44"/>
    <p:sldLayoutId id="2147485262" r:id="rId45"/>
    <p:sldLayoutId id="2147485263" r:id="rId46"/>
    <p:sldLayoutId id="2147485264" r:id="rId47"/>
    <p:sldLayoutId id="2147485265" r:id="rId48"/>
    <p:sldLayoutId id="2147485266" r:id="rId49"/>
    <p:sldLayoutId id="2147485267" r:id="rId50"/>
    <p:sldLayoutId id="2147485268" r:id="rId51"/>
    <p:sldLayoutId id="2147485269" r:id="rId52"/>
    <p:sldLayoutId id="2147485270" r:id="rId53"/>
    <p:sldLayoutId id="2147485271" r:id="rId54"/>
    <p:sldLayoutId id="2147485272" r:id="rId55"/>
    <p:sldLayoutId id="2147485273" r:id="rId56"/>
    <p:sldLayoutId id="2147485274" r:id="rId57"/>
    <p:sldLayoutId id="2147485275" r:id="rId58"/>
    <p:sldLayoutId id="2147485276" r:id="rId59"/>
    <p:sldLayoutId id="2147485277" r:id="rId60"/>
    <p:sldLayoutId id="2147485278" r:id="rId61"/>
    <p:sldLayoutId id="2147485279" r:id="rId62"/>
    <p:sldLayoutId id="2147485280" r:id="rId63"/>
    <p:sldLayoutId id="2147485281" r:id="rId64"/>
    <p:sldLayoutId id="2147485282" r:id="rId65"/>
    <p:sldLayoutId id="2147485283" r:id="rId66"/>
    <p:sldLayoutId id="2147485284" r:id="rId67"/>
    <p:sldLayoutId id="2147485285" r:id="rId68"/>
    <p:sldLayoutId id="2147485286" r:id="rId69"/>
    <p:sldLayoutId id="2147485287" r:id="rId70"/>
    <p:sldLayoutId id="2147485288" r:id="rId71"/>
    <p:sldLayoutId id="2147485289" r:id="rId72"/>
    <p:sldLayoutId id="2147485290" r:id="rId73"/>
    <p:sldLayoutId id="2147485291" r:id="rId74"/>
    <p:sldLayoutId id="2147485292" r:id="rId75"/>
    <p:sldLayoutId id="2147485293" r:id="rId76"/>
    <p:sldLayoutId id="2147485294" r:id="rId77"/>
    <p:sldLayoutId id="2147485295" r:id="rId78"/>
    <p:sldLayoutId id="2147485296" r:id="rId79"/>
    <p:sldLayoutId id="2147485297" r:id="rId80"/>
    <p:sldLayoutId id="2147485298" r:id="rId81"/>
    <p:sldLayoutId id="2147485299" r:id="rId82"/>
    <p:sldLayoutId id="2147485300" r:id="rId83"/>
    <p:sldLayoutId id="2147485301" r:id="rId84"/>
    <p:sldLayoutId id="2147485302" r:id="rId85"/>
    <p:sldLayoutId id="2147485303" r:id="rId86"/>
    <p:sldLayoutId id="2147485304" r:id="rId87"/>
    <p:sldLayoutId id="2147485305" r:id="rId88"/>
    <p:sldLayoutId id="2147485306" r:id="rId89"/>
    <p:sldLayoutId id="2147485307" r:id="rId90"/>
    <p:sldLayoutId id="2147485308" r:id="rId91"/>
    <p:sldLayoutId id="2147485309" r:id="rId92"/>
    <p:sldLayoutId id="2147485310" r:id="rId93"/>
    <p:sldLayoutId id="2147485311" r:id="rId94"/>
    <p:sldLayoutId id="2147485312" r:id="rId95"/>
    <p:sldLayoutId id="2147485313" r:id="rId96"/>
    <p:sldLayoutId id="2147485314" r:id="rId97"/>
    <p:sldLayoutId id="2147485315" r:id="rId98"/>
    <p:sldLayoutId id="2147485316" r:id="rId99"/>
    <p:sldLayoutId id="2147485317" r:id="rId100"/>
    <p:sldLayoutId id="2147485318" r:id="rId101"/>
    <p:sldLayoutId id="2147485319" r:id="rId102"/>
    <p:sldLayoutId id="2147485320" r:id="rId103"/>
    <p:sldLayoutId id="2147485321" r:id="rId104"/>
    <p:sldLayoutId id="2147485322" r:id="rId105"/>
    <p:sldLayoutId id="2147485323" r:id="rId106"/>
    <p:sldLayoutId id="2147485324" r:id="rId107"/>
    <p:sldLayoutId id="2147485325" r:id="rId108"/>
    <p:sldLayoutId id="2147485326" r:id="rId109"/>
    <p:sldLayoutId id="2147485327" r:id="rId110"/>
    <p:sldLayoutId id="2147485328" r:id="rId111"/>
    <p:sldLayoutId id="2147485329" r:id="rId112"/>
    <p:sldLayoutId id="2147485330" r:id="rId113"/>
    <p:sldLayoutId id="2147485331" r:id="rId114"/>
    <p:sldLayoutId id="2147485332" r:id="rId115"/>
    <p:sldLayoutId id="2147485333" r:id="rId116"/>
    <p:sldLayoutId id="2147485334" r:id="rId117"/>
    <p:sldLayoutId id="2147485335" r:id="rId118"/>
    <p:sldLayoutId id="2147485336" r:id="rId119"/>
    <p:sldLayoutId id="2147485337" r:id="rId120"/>
    <p:sldLayoutId id="2147485338" r:id="rId121"/>
    <p:sldLayoutId id="2147485339" r:id="rId122"/>
    <p:sldLayoutId id="2147485340" r:id="rId123"/>
    <p:sldLayoutId id="2147485341" r:id="rId124"/>
    <p:sldLayoutId id="2147485342" r:id="rId125"/>
    <p:sldLayoutId id="2147485343" r:id="rId126"/>
    <p:sldLayoutId id="2147485344" r:id="rId127"/>
    <p:sldLayoutId id="2147485345" r:id="rId128"/>
    <p:sldLayoutId id="2147485346" r:id="rId129"/>
    <p:sldLayoutId id="2147485347" r:id="rId130"/>
    <p:sldLayoutId id="2147485348" r:id="rId131"/>
    <p:sldLayoutId id="2147485349" r:id="rId132"/>
    <p:sldLayoutId id="2147485350" r:id="rId133"/>
    <p:sldLayoutId id="2147485351" r:id="rId1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19.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50.jpeg"/><Relationship Id="rId1" Type="http://schemas.openxmlformats.org/officeDocument/2006/relationships/slideLayout" Target="../slideLayouts/slideLayout65.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ags" Target="../tags/tag1.xml"/><Relationship Id="rId4" Type="http://schemas.openxmlformats.org/officeDocument/2006/relationships/slide" Target="slide12.xml"/></Relationships>
</file>

<file path=ppt/slides/_rels/slide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slide" Target="slide11.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5.xml"/><Relationship Id="rId4" Type="http://schemas.openxmlformats.org/officeDocument/2006/relationships/image" Target="../media/image39.jpe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85.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a:t>Innovation Through Security</a:t>
            </a:r>
          </a:p>
        </p:txBody>
      </p:sp>
      <p:sp>
        <p:nvSpPr>
          <p:cNvPr id="5" name="Text Placeholder 4"/>
          <p:cNvSpPr>
            <a:spLocks noGrp="1"/>
          </p:cNvSpPr>
          <p:nvPr>
            <p:ph type="body" sz="quarter" idx="12"/>
          </p:nvPr>
        </p:nvSpPr>
        <p:spPr>
          <a:xfrm>
            <a:off x="582042" y="3962400"/>
            <a:ext cx="4164583" cy="338554"/>
          </a:xfrm>
        </p:spPr>
        <p:txBody>
          <a:bodyPr/>
          <a:lstStyle/>
          <a:p>
            <a:endParaRPr lang="en-US"/>
          </a:p>
        </p:txBody>
      </p:sp>
    </p:spTree>
    <p:extLst>
      <p:ext uri="{BB962C8B-B14F-4D97-AF65-F5344CB8AC3E}">
        <p14:creationId xmlns:p14="http://schemas.microsoft.com/office/powerpoint/2010/main" val="2669305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1A15-2D09-474E-B7D0-B7DA16EE290B}"/>
              </a:ext>
            </a:extLst>
          </p:cNvPr>
          <p:cNvSpPr>
            <a:spLocks noGrp="1"/>
          </p:cNvSpPr>
          <p:nvPr>
            <p:ph type="title"/>
          </p:nvPr>
        </p:nvSpPr>
        <p:spPr/>
        <p:txBody>
          <a:bodyPr/>
          <a:lstStyle/>
          <a:p>
            <a:r>
              <a:rPr lang="en-US"/>
              <a:t>Nation state actors discussed in this report</a:t>
            </a:r>
          </a:p>
        </p:txBody>
      </p:sp>
      <p:pic>
        <p:nvPicPr>
          <p:cNvPr id="10" name="Picture 9" descr="Sample of nation state actors and their activities included in this report.">
            <a:extLst>
              <a:ext uri="{FF2B5EF4-FFF2-40B4-BE49-F238E27FC236}">
                <a16:creationId xmlns:a16="http://schemas.microsoft.com/office/drawing/2014/main" id="{B5E577E0-EF58-40AC-B231-4CCF6DABBCB5}"/>
              </a:ext>
            </a:extLst>
          </p:cNvPr>
          <p:cNvPicPr>
            <a:picLocks noChangeAspect="1"/>
          </p:cNvPicPr>
          <p:nvPr/>
        </p:nvPicPr>
        <p:blipFill rotWithShape="1">
          <a:blip r:embed="rId3"/>
          <a:srcRect l="1814"/>
          <a:stretch/>
        </p:blipFill>
        <p:spPr>
          <a:xfrm>
            <a:off x="45154" y="378899"/>
            <a:ext cx="11961506" cy="6100202"/>
          </a:xfrm>
          <a:prstGeom prst="rect">
            <a:avLst/>
          </a:prstGeom>
        </p:spPr>
      </p:pic>
    </p:spTree>
    <p:extLst>
      <p:ext uri="{BB962C8B-B14F-4D97-AF65-F5344CB8AC3E}">
        <p14:creationId xmlns:p14="http://schemas.microsoft.com/office/powerpoint/2010/main" val="4620239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algn="l"/>
            <a:r>
              <a:rPr lang="en-US" sz="2000"/>
              <a:t>Covering multiple clouds and on-prem (hybrid)</a:t>
            </a:r>
            <a:endParaRPr lang="en-CH" sz="2000"/>
          </a:p>
        </p:txBody>
      </p:sp>
      <p:grpSp>
        <p:nvGrpSpPr>
          <p:cNvPr id="5" name="!!IAM_grp">
            <a:extLst>
              <a:ext uri="{FF2B5EF4-FFF2-40B4-BE49-F238E27FC236}">
                <a16:creationId xmlns:a16="http://schemas.microsoft.com/office/drawing/2014/main" id="{F443A289-0F69-4F67-B461-A5C6D3DA56BA}"/>
              </a:ext>
            </a:extLst>
          </p:cNvPr>
          <p:cNvGrpSpPr>
            <a:grpSpLocks noChangeAspect="1"/>
          </p:cNvGrpSpPr>
          <p:nvPr/>
        </p:nvGrpSpPr>
        <p:grpSpPr>
          <a:xfrm>
            <a:off x="3057826" y="3189440"/>
            <a:ext cx="1908000" cy="1165477"/>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rgbClr val="107C10"/>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Identity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and access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management</a:t>
              </a:r>
            </a:p>
          </p:txBody>
        </p:sp>
        <p:pic>
          <p:nvPicPr>
            <p:cNvPr id="7" name="Picture IAM">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Threat Protection">
            <a:extLst>
              <a:ext uri="{FF2B5EF4-FFF2-40B4-BE49-F238E27FC236}">
                <a16:creationId xmlns:a16="http://schemas.microsoft.com/office/drawing/2014/main" id="{C9ADD6FC-375D-4DBA-A6B7-A8B3104183DB}"/>
              </a:ext>
            </a:extLst>
          </p:cNvPr>
          <p:cNvGrpSpPr>
            <a:grpSpLocks noChangeAspect="1"/>
          </p:cNvGrpSpPr>
          <p:nvPr/>
        </p:nvGrpSpPr>
        <p:grpSpPr>
          <a:xfrm>
            <a:off x="9941043" y="3189475"/>
            <a:ext cx="1908000" cy="1163567"/>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Threat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protection</a:t>
              </a:r>
              <a:endParaRPr lang="en-US" sz="1400" b="1" dirty="0">
                <a:gradFill>
                  <a:gsLst>
                    <a:gs pos="0">
                      <a:srgbClr val="FFFFFF"/>
                    </a:gs>
                    <a:gs pos="100000">
                      <a:srgbClr val="FFFFFF"/>
                    </a:gs>
                  </a:gsLst>
                  <a:lin ang="5400000" scaled="0"/>
                </a:gradFill>
                <a:latin typeface="Segoe UI Semibold"/>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Cloud">
            <a:extLst>
              <a:ext uri="{FF2B5EF4-FFF2-40B4-BE49-F238E27FC236}">
                <a16:creationId xmlns:a16="http://schemas.microsoft.com/office/drawing/2014/main" id="{5986BAD4-80FE-4514-B895-A12FAF7C2A10}"/>
              </a:ext>
            </a:extLst>
          </p:cNvPr>
          <p:cNvGrpSpPr>
            <a:grpSpLocks noChangeAspect="1"/>
          </p:cNvGrpSpPr>
          <p:nvPr/>
        </p:nvGrpSpPr>
        <p:grpSpPr>
          <a:xfrm>
            <a:off x="4080009" y="5103953"/>
            <a:ext cx="1908000" cy="1163567"/>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282828"/>
                      </a:gs>
                      <a:gs pos="100000">
                        <a:srgbClr val="282828"/>
                      </a:gs>
                    </a:gsLst>
                    <a:lin ang="5400000" scaled="0"/>
                  </a:gradFill>
                  <a:latin typeface="Segoe UI Semibold"/>
                </a:rPr>
                <a:t>Cloud </a:t>
              </a:r>
              <a:br>
                <a:rPr lang="en-US" sz="1200" b="1" dirty="0">
                  <a:gradFill>
                    <a:gsLst>
                      <a:gs pos="0">
                        <a:srgbClr val="282828"/>
                      </a:gs>
                      <a:gs pos="100000">
                        <a:srgbClr val="282828"/>
                      </a:gs>
                    </a:gsLst>
                    <a:lin ang="5400000" scaled="0"/>
                  </a:gradFill>
                  <a:latin typeface="Segoe UI Semibold"/>
                </a:rPr>
              </a:br>
              <a:r>
                <a:rPr lang="en-US" sz="1200" b="1" dirty="0">
                  <a:gradFill>
                    <a:gsLst>
                      <a:gs pos="0">
                        <a:srgbClr val="282828"/>
                      </a:gs>
                      <a:gs pos="100000">
                        <a:srgbClr val="282828"/>
                      </a:gs>
                    </a:gsLst>
                    <a:lin ang="5400000" scaled="0"/>
                  </a:gradFill>
                  <a:latin typeface="Segoe UI Semibold"/>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Info Protection">
            <a:extLst>
              <a:ext uri="{FF2B5EF4-FFF2-40B4-BE49-F238E27FC236}">
                <a16:creationId xmlns:a16="http://schemas.microsoft.com/office/drawing/2014/main" id="{46908EC2-36B4-4D11-BB28-4E8B78829135}"/>
              </a:ext>
            </a:extLst>
          </p:cNvPr>
          <p:cNvGrpSpPr/>
          <p:nvPr/>
        </p:nvGrpSpPr>
        <p:grpSpPr>
          <a:xfrm>
            <a:off x="5352213" y="3189440"/>
            <a:ext cx="1908057" cy="1163602"/>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Information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protection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and 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Risk Management">
            <a:extLst>
              <a:ext uri="{FF2B5EF4-FFF2-40B4-BE49-F238E27FC236}">
                <a16:creationId xmlns:a16="http://schemas.microsoft.com/office/drawing/2014/main" id="{9468962B-80F3-43DF-ADC6-F03DFA27CB6E}"/>
              </a:ext>
            </a:extLst>
          </p:cNvPr>
          <p:cNvGrpSpPr>
            <a:grpSpLocks noChangeAspect="1"/>
          </p:cNvGrpSpPr>
          <p:nvPr/>
        </p:nvGrpSpPr>
        <p:grpSpPr>
          <a:xfrm>
            <a:off x="8877013" y="5103953"/>
            <a:ext cx="1908000" cy="1163567"/>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282828"/>
                      </a:gs>
                      <a:gs pos="100000">
                        <a:srgbClr val="282828"/>
                      </a:gs>
                    </a:gsLst>
                    <a:lin ang="5400000" scaled="0"/>
                  </a:gradFill>
                  <a:latin typeface="Segoe UI Semibold"/>
                </a:rPr>
                <a:t>Risk </a:t>
              </a:r>
              <a:br>
                <a:rPr lang="en-US" sz="1200" b="1" dirty="0">
                  <a:gradFill>
                    <a:gsLst>
                      <a:gs pos="0">
                        <a:srgbClr val="282828"/>
                      </a:gs>
                      <a:gs pos="100000">
                        <a:srgbClr val="282828"/>
                      </a:gs>
                    </a:gsLst>
                    <a:lin ang="5400000" scaled="0"/>
                  </a:gradFill>
                  <a:latin typeface="Segoe UI Semibold"/>
                </a:rPr>
              </a:br>
              <a:r>
                <a:rPr lang="en-US" sz="1200" b="1" dirty="0">
                  <a:gradFill>
                    <a:gsLst>
                      <a:gs pos="0">
                        <a:srgbClr val="282828"/>
                      </a:gs>
                      <a:gs pos="100000">
                        <a:srgbClr val="282828"/>
                      </a:gs>
                    </a:gsLst>
                    <a:lin ang="5400000" scaled="0"/>
                  </a:gradFill>
                  <a:latin typeface="Segoe UI Semibold"/>
                </a:rPr>
                <a:t>management</a:t>
              </a:r>
              <a:endParaRPr lang="en-US" sz="1050" b="1" dirty="0">
                <a:gradFill>
                  <a:gsLst>
                    <a:gs pos="0">
                      <a:srgbClr val="282828"/>
                    </a:gs>
                    <a:gs pos="100000">
                      <a:srgbClr val="282828"/>
                    </a:gs>
                  </a:gsLst>
                  <a:lin ang="5400000" scaled="0"/>
                </a:gradFill>
                <a:latin typeface="Segoe UI Semibold"/>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Compliance">
            <a:extLst>
              <a:ext uri="{FF2B5EF4-FFF2-40B4-BE49-F238E27FC236}">
                <a16:creationId xmlns:a16="http://schemas.microsoft.com/office/drawing/2014/main" id="{AD7A9226-CDA6-436B-8D67-E3FE9E8447E4}"/>
              </a:ext>
            </a:extLst>
          </p:cNvPr>
          <p:cNvGrpSpPr>
            <a:grpSpLocks noChangeAspect="1"/>
          </p:cNvGrpSpPr>
          <p:nvPr/>
        </p:nvGrpSpPr>
        <p:grpSpPr>
          <a:xfrm>
            <a:off x="7646657" y="3192603"/>
            <a:ext cx="1908000" cy="1160439"/>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rgbClr val="107C10"/>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200" b="1" dirty="0">
                  <a:gradFill>
                    <a:gsLst>
                      <a:gs pos="0">
                        <a:srgbClr val="FFFFFF"/>
                      </a:gs>
                      <a:gs pos="100000">
                        <a:srgbClr val="FFFFFF"/>
                      </a:gs>
                    </a:gsLst>
                    <a:lin ang="5400000" scaled="0"/>
                  </a:gradFill>
                  <a:latin typeface="Segoe UI Semibold"/>
                </a:rPr>
                <a:t>Compliance </a:t>
              </a:r>
              <a:br>
                <a:rPr lang="en-US" sz="1200" b="1" dirty="0">
                  <a:gradFill>
                    <a:gsLst>
                      <a:gs pos="0">
                        <a:srgbClr val="FFFFFF"/>
                      </a:gs>
                      <a:gs pos="100000">
                        <a:srgbClr val="FFFFFF"/>
                      </a:gs>
                    </a:gsLst>
                    <a:lin ang="5400000" scaled="0"/>
                  </a:gradFill>
                  <a:latin typeface="Segoe UI Semibold"/>
                </a:rPr>
              </a:br>
              <a:r>
                <a:rPr lang="en-US" sz="1200" b="1" dirty="0">
                  <a:gradFill>
                    <a:gsLst>
                      <a:gs pos="0">
                        <a:srgbClr val="FFFFFF"/>
                      </a:gs>
                      <a:gs pos="100000">
                        <a:srgbClr val="FFFFFF"/>
                      </a:gs>
                    </a:gsLst>
                    <a:lin ang="5400000" scaled="0"/>
                  </a:gradFill>
                  <a:latin typeface="Segoe UI Semibold"/>
                </a:rPr>
                <a:t>management</a:t>
              </a:r>
              <a:endParaRPr lang="en-US" sz="1050" b="1" dirty="0">
                <a:gradFill>
                  <a:gsLst>
                    <a:gs pos="0">
                      <a:srgbClr val="FFFFFF"/>
                    </a:gs>
                    <a:gs pos="100000">
                      <a:srgbClr val="FFFFFF"/>
                    </a:gs>
                  </a:gsLst>
                  <a:lin ang="5400000" scaled="0"/>
                </a:gradFill>
                <a:latin typeface="Segoe UI Semibold"/>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2817707"/>
            <a:ext cx="9225931" cy="1914513"/>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
        <p:nvSpPr>
          <p:cNvPr id="3" name="Rectangle 2">
            <a:extLst>
              <a:ext uri="{FF2B5EF4-FFF2-40B4-BE49-F238E27FC236}">
                <a16:creationId xmlns:a16="http://schemas.microsoft.com/office/drawing/2014/main" id="{98CAB886-9B64-4A72-B984-9C866D609C68}"/>
              </a:ext>
            </a:extLst>
          </p:cNvPr>
          <p:cNvSpPr/>
          <p:nvPr/>
        </p:nvSpPr>
        <p:spPr bwMode="auto">
          <a:xfrm>
            <a:off x="2819230" y="1700801"/>
            <a:ext cx="9225931" cy="8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dirty="0">
                <a:solidFill>
                  <a:srgbClr val="FFFFFF"/>
                </a:solidFill>
                <a:ea typeface="Segoe UI" pitchFamily="34" charset="0"/>
                <a:cs typeface="Segoe UI" pitchFamily="34" charset="0"/>
              </a:rPr>
              <a:t>Trusted Digital Fabric</a:t>
            </a:r>
          </a:p>
        </p:txBody>
      </p:sp>
    </p:spTree>
    <p:extLst>
      <p:ext uri="{BB962C8B-B14F-4D97-AF65-F5344CB8AC3E}">
        <p14:creationId xmlns:p14="http://schemas.microsoft.com/office/powerpoint/2010/main" val="1812028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solidFill>
                  <a:schemeClr val="bg1"/>
                </a:solidFill>
              </a:rPr>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80077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231A80E4-A486-4E38-98F7-44D0EEF1B811}"/>
              </a:ext>
            </a:extLst>
          </p:cNvPr>
          <p:cNvSpPr>
            <a:spLocks noGrp="1"/>
          </p:cNvSpPr>
          <p:nvPr>
            <p:ph type="title"/>
          </p:nvPr>
        </p:nvSpPr>
        <p:spPr>
          <a:xfrm>
            <a:off x="3582416" y="812800"/>
            <a:ext cx="8026972" cy="1499821"/>
          </a:xfrm>
        </p:spPr>
        <p:txBody>
          <a:bodyPr>
            <a:normAutofit/>
          </a:bodyPr>
          <a:lstStyle/>
          <a:p>
            <a:r>
              <a:rPr lang="en-US" dirty="0"/>
              <a:t>To empower every person and every organization on the planet to achieve more</a:t>
            </a:r>
          </a:p>
        </p:txBody>
      </p:sp>
      <p:sp>
        <p:nvSpPr>
          <p:cNvPr id="12" name="Text Placeholder 8">
            <a:extLst>
              <a:ext uri="{FF2B5EF4-FFF2-40B4-BE49-F238E27FC236}">
                <a16:creationId xmlns:a16="http://schemas.microsoft.com/office/drawing/2014/main" id="{2971C9FA-5335-4F14-9081-A8622D2937B4}"/>
              </a:ext>
            </a:extLst>
          </p:cNvPr>
          <p:cNvSpPr>
            <a:spLocks noGrp="1"/>
          </p:cNvSpPr>
          <p:nvPr>
            <p:ph type="body" sz="quarter" idx="12"/>
          </p:nvPr>
        </p:nvSpPr>
        <p:spPr>
          <a:xfrm>
            <a:off x="3582416" y="2758119"/>
            <a:ext cx="8026972" cy="338554"/>
          </a:xfrm>
        </p:spPr>
        <p:txBody>
          <a:bodyPr/>
          <a:lstStyle/>
          <a:p>
            <a:r>
              <a:rPr lang="en-US"/>
              <a:t>Microsoft’s Mission</a:t>
            </a:r>
          </a:p>
        </p:txBody>
      </p:sp>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4051300"/>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5706646"/>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1692797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1204089"/>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2859435"/>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89261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Trusted Fabric</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a:solidFill>
                  <a:schemeClr val="bg1"/>
                </a:solidFill>
                <a:latin typeface="+mj-lt"/>
              </a:rPr>
              <a:t>Business Value</a:t>
            </a: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Know, Classify, </a:t>
            </a:r>
          </a:p>
          <a:p>
            <a:pPr algn="ctr"/>
            <a:r>
              <a:rPr lang="en-US" sz="1600">
                <a:latin typeface="+mj-lt"/>
              </a:rPr>
              <a:t>Protect Resources </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721737" y="2189680"/>
            <a:ext cx="2758493" cy="2651338"/>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Great User </a:t>
            </a:r>
          </a:p>
          <a:p>
            <a:pPr algn="ctr"/>
            <a:r>
              <a:rPr lang="en-US" sz="1800">
                <a:solidFill>
                  <a:schemeClr val="bg1"/>
                </a:solidFill>
                <a:latin typeface="+mj-lt"/>
              </a:rPr>
              <a:t>Experience</a:t>
            </a:r>
            <a:endParaRPr lang="gsw-CH" sz="1800">
              <a:solidFill>
                <a:schemeClr val="bg1"/>
              </a:solidFill>
              <a:latin typeface="+mj-lt"/>
            </a:endParaRPr>
          </a:p>
        </p:txBody>
      </p:sp>
      <p:sp>
        <p:nvSpPr>
          <p:cNvPr id="45" name="UX Blue Circle">
            <a:hlinkClick r:id="rId4"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Security Monitoring and Operations</a:t>
            </a:r>
            <a:endParaRPr lang="gsw-CH" sz="1800">
              <a:solidFill>
                <a:schemeClr val="bg1"/>
              </a:solidFill>
              <a:latin typeface="+mj-lt"/>
            </a:endParaRPr>
          </a:p>
        </p:txBody>
      </p:sp>
      <p:sp>
        <p:nvSpPr>
          <p:cNvPr id="7" name="BG Posture Mgmt">
            <a:extLst>
              <a:ext uri="{FF2B5EF4-FFF2-40B4-BE49-F238E27FC236}">
                <a16:creationId xmlns:a16="http://schemas.microsoft.com/office/drawing/2014/main" id="{DEACAEFF-BA1A-4208-92CB-363D53D7ED54}"/>
              </a:ext>
            </a:extLst>
          </p:cNvPr>
          <p:cNvSpPr/>
          <p:nvPr/>
        </p:nvSpPr>
        <p:spPr>
          <a:xfrm>
            <a:off x="5870811" y="1314320"/>
            <a:ext cx="4254028" cy="4254024"/>
          </a:xfrm>
          <a:prstGeom prst="arc">
            <a:avLst>
              <a:gd name="adj1" fmla="val 3471609"/>
              <a:gd name="adj2" fmla="val 7297325"/>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Posture Mgmt Text">
            <a:extLst>
              <a:ext uri="{FF2B5EF4-FFF2-40B4-BE49-F238E27FC236}">
                <a16:creationId xmlns:a16="http://schemas.microsoft.com/office/drawing/2014/main" id="{D646517A-1901-4B31-8C2C-0208005E3B0C}"/>
              </a:ext>
            </a:extLst>
          </p:cNvPr>
          <p:cNvSpPr txBox="1"/>
          <p:nvPr/>
        </p:nvSpPr>
        <p:spPr>
          <a:xfrm>
            <a:off x="5884111" y="1312629"/>
            <a:ext cx="4296059" cy="4246542"/>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Posture Management</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3" name="BG Risk Text">
            <a:extLst>
              <a:ext uri="{FF2B5EF4-FFF2-40B4-BE49-F238E27FC236}">
                <a16:creationId xmlns:a16="http://schemas.microsoft.com/office/drawing/2014/main" id="{5B727DDE-2D1D-4DE0-910D-DA34CBD46AA5}"/>
              </a:ext>
            </a:extLst>
          </p:cNvPr>
          <p:cNvSpPr/>
          <p:nvPr/>
        </p:nvSpPr>
        <p:spPr>
          <a:xfrm>
            <a:off x="5226010" y="637838"/>
            <a:ext cx="5582330" cy="5582324"/>
          </a:xfrm>
          <a:prstGeom prst="arc">
            <a:avLst>
              <a:gd name="adj1" fmla="val 1807847"/>
              <a:gd name="adj2" fmla="val 2559031"/>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4" name="BG Compliance Text">
            <a:extLst>
              <a:ext uri="{FF2B5EF4-FFF2-40B4-BE49-F238E27FC236}">
                <a16:creationId xmlns:a16="http://schemas.microsoft.com/office/drawing/2014/main" id="{462EEBD3-C925-4046-8C6E-AE9DA10D0069}"/>
              </a:ext>
            </a:extLst>
          </p:cNvPr>
          <p:cNvSpPr/>
          <p:nvPr/>
        </p:nvSpPr>
        <p:spPr>
          <a:xfrm>
            <a:off x="5234770" y="648000"/>
            <a:ext cx="5582330" cy="5582324"/>
          </a:xfrm>
          <a:prstGeom prst="arc">
            <a:avLst>
              <a:gd name="adj1" fmla="val 8155837"/>
              <a:gd name="adj2" fmla="val 9774319"/>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5228563"/>
              <a:gd name="adj2" fmla="val 17118800"/>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2017" y="692021"/>
            <a:ext cx="5582330"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Governance</a:t>
            </a:r>
            <a:endParaRPr lang="gsw-CH" sz="1800">
              <a:solidFill>
                <a:schemeClr val="bg1"/>
              </a:solidFill>
              <a:latin typeface="+mj-lt"/>
            </a:endParaRPr>
          </a:p>
        </p:txBody>
      </p:sp>
      <p:sp>
        <p:nvSpPr>
          <p:cNvPr id="10" name="Compliance Text">
            <a:extLst>
              <a:ext uri="{FF2B5EF4-FFF2-40B4-BE49-F238E27FC236}">
                <a16:creationId xmlns:a16="http://schemas.microsoft.com/office/drawing/2014/main" id="{B9DAB8A3-6620-4AF1-B41D-EC8EC0A70649}"/>
              </a:ext>
            </a:extLst>
          </p:cNvPr>
          <p:cNvSpPr txBox="1"/>
          <p:nvPr/>
        </p:nvSpPr>
        <p:spPr>
          <a:xfrm rot="3517681">
            <a:off x="5238003" y="638230"/>
            <a:ext cx="5559074" cy="5581258"/>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Compliance</a:t>
            </a:r>
            <a:endParaRPr lang="gsw-CH" sz="1800">
              <a:solidFill>
                <a:schemeClr val="bg1"/>
              </a:solidFill>
              <a:latin typeface="+mj-lt"/>
            </a:endParaRPr>
          </a:p>
        </p:txBody>
      </p:sp>
      <p:sp>
        <p:nvSpPr>
          <p:cNvPr id="11" name="Risk Text">
            <a:extLst>
              <a:ext uri="{FF2B5EF4-FFF2-40B4-BE49-F238E27FC236}">
                <a16:creationId xmlns:a16="http://schemas.microsoft.com/office/drawing/2014/main" id="{5354E62F-5BF1-474E-8BA9-2E811B03A6B2}"/>
              </a:ext>
            </a:extLst>
          </p:cNvPr>
          <p:cNvSpPr txBox="1"/>
          <p:nvPr/>
        </p:nvSpPr>
        <p:spPr>
          <a:xfrm rot="18340164">
            <a:off x="5211831" y="647513"/>
            <a:ext cx="5585630" cy="5594905"/>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Risk</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4262579" flipH="1" flipV="1">
            <a:off x="10099162" y="155419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7690991" flipH="1" flipV="1">
            <a:off x="5812153" y="145260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custDataLst>
      <p:tags r:id="rId1"/>
    </p:custDataLst>
    <p:extLst>
      <p:ext uri="{BB962C8B-B14F-4D97-AF65-F5344CB8AC3E}">
        <p14:creationId xmlns:p14="http://schemas.microsoft.com/office/powerpoint/2010/main" val="152857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500"/>
                                        <p:tgtEl>
                                          <p:spTgt spid="6"/>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nodeType="click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0-#ppt_w/2"/>
                                          </p:val>
                                        </p:tav>
                                        <p:tav tm="100000">
                                          <p:val>
                                            <p:strVal val="#ppt_x"/>
                                          </p:val>
                                        </p:tav>
                                      </p:tavLst>
                                    </p:anim>
                                    <p:anim calcmode="lin" valueType="num">
                                      <p:cBhvr additive="base">
                                        <p:cTn id="111" dur="500" fill="hold"/>
                                        <p:tgtEl>
                                          <p:spTgt spid="17"/>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8" fill="hold" nodeType="after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additive="base">
                                        <p:cTn id="115" dur="500" fill="hold"/>
                                        <p:tgtEl>
                                          <p:spTgt spid="18"/>
                                        </p:tgtEl>
                                        <p:attrNameLst>
                                          <p:attrName>ppt_x</p:attrName>
                                        </p:attrNameLst>
                                      </p:cBhvr>
                                      <p:tavLst>
                                        <p:tav tm="0">
                                          <p:val>
                                            <p:strVal val="0-#ppt_w/2"/>
                                          </p:val>
                                        </p:tav>
                                        <p:tav tm="100000">
                                          <p:val>
                                            <p:strVal val="#ppt_x"/>
                                          </p:val>
                                        </p:tav>
                                      </p:tavLst>
                                    </p:anim>
                                    <p:anim calcmode="lin" valueType="num">
                                      <p:cBhvr additive="base">
                                        <p:cTn id="116" dur="500" fill="hold"/>
                                        <p:tgtEl>
                                          <p:spTgt spid="18"/>
                                        </p:tgtEl>
                                        <p:attrNameLst>
                                          <p:attrName>ppt_y</p:attrName>
                                        </p:attrNameLst>
                                      </p:cBhvr>
                                      <p:tavLst>
                                        <p:tav tm="0">
                                          <p:val>
                                            <p:strVal val="#ppt_y"/>
                                          </p:val>
                                        </p:tav>
                                        <p:tav tm="100000">
                                          <p:val>
                                            <p:strVal val="#ppt_y"/>
                                          </p:val>
                                        </p:tav>
                                      </p:tavLst>
                                    </p:anim>
                                  </p:childTnLst>
                                </p:cTn>
                              </p:par>
                            </p:childTnLst>
                          </p:cTn>
                        </p:par>
                        <p:par>
                          <p:cTn id="117" fill="hold">
                            <p:stCondLst>
                              <p:cond delay="1000"/>
                            </p:stCondLst>
                            <p:childTnLst>
                              <p:par>
                                <p:cTn id="118" presetID="2" presetClass="entr" presetSubtype="8"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0-#ppt_w/2"/>
                                          </p:val>
                                        </p:tav>
                                        <p:tav tm="100000">
                                          <p:val>
                                            <p:strVal val="#ppt_x"/>
                                          </p:val>
                                        </p:tav>
                                      </p:tavLst>
                                    </p:anim>
                                    <p:anim calcmode="lin" valueType="num">
                                      <p:cBhvr additive="base">
                                        <p:cTn id="121" dur="500" fill="hold"/>
                                        <p:tgtEl>
                                          <p:spTgt spid="19"/>
                                        </p:tgtEl>
                                        <p:attrNameLst>
                                          <p:attrName>ppt_y</p:attrName>
                                        </p:attrNameLst>
                                      </p:cBhvr>
                                      <p:tavLst>
                                        <p:tav tm="0">
                                          <p:val>
                                            <p:strVal val="#ppt_y"/>
                                          </p:val>
                                        </p:tav>
                                        <p:tav tm="100000">
                                          <p:val>
                                            <p:strVal val="#ppt_y"/>
                                          </p:val>
                                        </p:tav>
                                      </p:tavLst>
                                    </p:anim>
                                  </p:childTnLst>
                                </p:cTn>
                              </p:par>
                            </p:childTnLst>
                          </p:cTn>
                        </p:par>
                        <p:par>
                          <p:cTn id="122" fill="hold">
                            <p:stCondLst>
                              <p:cond delay="1500"/>
                            </p:stCondLst>
                            <p:childTnLst>
                              <p:par>
                                <p:cTn id="123" presetID="2" presetClass="entr" presetSubtype="8"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0-#ppt_w/2"/>
                                          </p:val>
                                        </p:tav>
                                        <p:tav tm="100000">
                                          <p:val>
                                            <p:strVal val="#ppt_x"/>
                                          </p:val>
                                        </p:tav>
                                      </p:tavLst>
                                    </p:anim>
                                    <p:anim calcmode="lin" valueType="num">
                                      <p:cBhvr additive="base">
                                        <p:cTn id="1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P spid="39" grpId="0" animBg="1"/>
      <p:bldP spid="41" grpId="0" animBg="1"/>
      <p:bldP spid="43" grpId="0" animBg="1"/>
      <p:bldP spid="47" grpId="0"/>
      <p:bldP spid="42" grpId="0" animBg="1"/>
      <p:bldP spid="48" grpId="0"/>
      <p:bldP spid="38" grpId="0" animBg="1"/>
      <p:bldP spid="49" grpId="0" animBg="1"/>
      <p:bldP spid="46" grpId="0"/>
      <p:bldP spid="45" grpId="0" animBg="1"/>
      <p:bldP spid="40" grpId="0" animBg="1"/>
      <p:bldP spid="25" grpId="0" animBg="1"/>
      <p:bldP spid="6" grpId="0" animBg="1"/>
      <p:bldP spid="2" grpId="0"/>
      <p:bldP spid="7" grpId="0" animBg="1"/>
      <p:bldP spid="3" grpId="0"/>
      <p:bldP spid="29" grpId="0" animBg="1"/>
      <p:bldP spid="30" grpId="0" animBg="1"/>
      <p:bldP spid="44" grpId="0" animBg="1"/>
      <p:bldP spid="13" grpId="0" animBg="1"/>
      <p:bldP spid="14" grpId="0" animBg="1"/>
      <p:bldP spid="15" grpId="0" animBg="1"/>
      <p:bldP spid="8" grpId="0"/>
      <p:bldP spid="10" grpId="0"/>
      <p:bldP spid="11" grpId="0"/>
      <p:bldP spid="53" grpId="0" animBg="1"/>
      <p:bldP spid="54" grpId="0" animBg="1"/>
      <p:bldP spid="5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Initiatives</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err="1">
                <a:solidFill>
                  <a:schemeClr val="bg1"/>
                </a:solidFill>
                <a:latin typeface="+mj-lt"/>
              </a:rPr>
              <a:t>SecDevOps</a:t>
            </a:r>
            <a:endParaRPr lang="en-US" sz="1800">
              <a:solidFill>
                <a:schemeClr val="bg1"/>
              </a:solidFill>
              <a:latin typeface="+mj-lt"/>
            </a:endParaRP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Resource Protection</a:t>
            </a:r>
          </a:p>
          <a:p>
            <a:pPr algn="ctr"/>
            <a:r>
              <a:rPr lang="en-US" sz="1600">
                <a:latin typeface="+mj-lt"/>
              </a:rPr>
              <a:t>and Governance</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653420" y="2059991"/>
            <a:ext cx="2758493" cy="2817015"/>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Zero Trust</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Modern Security Operations Center</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2060409"/>
              <a:gd name="adj2" fmla="val 20272256"/>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9991" y="692021"/>
            <a:ext cx="5574355"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Automated and Continuous Governance, Risk and Compliance</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6200000" flipH="1" flipV="1">
            <a:off x="10686300" y="337061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5400000" flipH="1" flipV="1">
            <a:off x="5137702" y="335550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
        <p:nvSpPr>
          <p:cNvPr id="24" name="Link Zero Trust">
            <a:hlinkClick r:id="rId4" action="ppaction://hlinksldjump"/>
            <a:extLst>
              <a:ext uri="{FF2B5EF4-FFF2-40B4-BE49-F238E27FC236}">
                <a16:creationId xmlns:a16="http://schemas.microsoft.com/office/drawing/2014/main" id="{BC033C83-6561-45EB-9C09-FD262ABB0307}"/>
              </a:ext>
            </a:extLst>
          </p:cNvPr>
          <p:cNvSpPr/>
          <p:nvPr/>
        </p:nvSpPr>
        <p:spPr bwMode="auto">
          <a:xfrm>
            <a:off x="6271098" y="1776919"/>
            <a:ext cx="1452664" cy="1809345"/>
          </a:xfrm>
          <a:custGeom>
            <a:avLst/>
            <a:gdLst>
              <a:gd name="connsiteX0" fmla="*/ 1264596 w 1452664"/>
              <a:gd name="connsiteY0" fmla="*/ 0 h 1809345"/>
              <a:gd name="connsiteX1" fmla="*/ 1452664 w 1452664"/>
              <a:gd name="connsiteY1" fmla="*/ 642026 h 1809345"/>
              <a:gd name="connsiteX2" fmla="*/ 784698 w 1452664"/>
              <a:gd name="connsiteY2" fmla="*/ 1076528 h 1809345"/>
              <a:gd name="connsiteX3" fmla="*/ 654996 w 1452664"/>
              <a:gd name="connsiteY3" fmla="*/ 1809345 h 1809345"/>
              <a:gd name="connsiteX4" fmla="*/ 0 w 1452664"/>
              <a:gd name="connsiteY4" fmla="*/ 1789890 h 1809345"/>
              <a:gd name="connsiteX5" fmla="*/ 123217 w 1452664"/>
              <a:gd name="connsiteY5" fmla="*/ 1037617 h 1809345"/>
              <a:gd name="connsiteX6" fmla="*/ 544749 w 1452664"/>
              <a:gd name="connsiteY6" fmla="*/ 447472 h 1809345"/>
              <a:gd name="connsiteX7" fmla="*/ 1264596 w 1452664"/>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664" h="1809345">
                <a:moveTo>
                  <a:pt x="1264596" y="0"/>
                </a:moveTo>
                <a:lnTo>
                  <a:pt x="1452664" y="642026"/>
                </a:lnTo>
                <a:lnTo>
                  <a:pt x="784698" y="1076528"/>
                </a:lnTo>
                <a:lnTo>
                  <a:pt x="654996" y="1809345"/>
                </a:lnTo>
                <a:lnTo>
                  <a:pt x="0" y="1789890"/>
                </a:lnTo>
                <a:lnTo>
                  <a:pt x="123217" y="1037617"/>
                </a:lnTo>
                <a:lnTo>
                  <a:pt x="544749" y="447472"/>
                </a:lnTo>
                <a:lnTo>
                  <a:pt x="1264596"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6" name="Link SecDevOps">
            <a:hlinkClick r:id="" action="ppaction://noaction"/>
            <a:extLst>
              <a:ext uri="{FF2B5EF4-FFF2-40B4-BE49-F238E27FC236}">
                <a16:creationId xmlns:a16="http://schemas.microsoft.com/office/drawing/2014/main" id="{7601FEEB-35A6-447D-A908-9658715D89CE}"/>
              </a:ext>
            </a:extLst>
          </p:cNvPr>
          <p:cNvSpPr/>
          <p:nvPr/>
        </p:nvSpPr>
        <p:spPr bwMode="auto">
          <a:xfrm>
            <a:off x="8489004" y="1913106"/>
            <a:ext cx="1212715" cy="1848256"/>
          </a:xfrm>
          <a:custGeom>
            <a:avLst/>
            <a:gdLst>
              <a:gd name="connsiteX0" fmla="*/ 304800 w 1212715"/>
              <a:gd name="connsiteY0" fmla="*/ 0 h 1848256"/>
              <a:gd name="connsiteX1" fmla="*/ 0 w 1212715"/>
              <a:gd name="connsiteY1" fmla="*/ 551234 h 1848256"/>
              <a:gd name="connsiteX2" fmla="*/ 473413 w 1212715"/>
              <a:gd name="connsiteY2" fmla="*/ 946826 h 1848256"/>
              <a:gd name="connsiteX3" fmla="*/ 629056 w 1212715"/>
              <a:gd name="connsiteY3" fmla="*/ 1420239 h 1848256"/>
              <a:gd name="connsiteX4" fmla="*/ 609600 w 1212715"/>
              <a:gd name="connsiteY4" fmla="*/ 1770434 h 1848256"/>
              <a:gd name="connsiteX5" fmla="*/ 1206230 w 1212715"/>
              <a:gd name="connsiteY5" fmla="*/ 1848256 h 1848256"/>
              <a:gd name="connsiteX6" fmla="*/ 1212715 w 1212715"/>
              <a:gd name="connsiteY6" fmla="*/ 1439694 h 1848256"/>
              <a:gd name="connsiteX7" fmla="*/ 1115439 w 1212715"/>
              <a:gd name="connsiteY7" fmla="*/ 823609 h 1848256"/>
              <a:gd name="connsiteX8" fmla="*/ 719847 w 1212715"/>
              <a:gd name="connsiteY8" fmla="*/ 285345 h 1848256"/>
              <a:gd name="connsiteX9" fmla="*/ 304800 w 1212715"/>
              <a:gd name="connsiteY9" fmla="*/ 0 h 18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5" h="1848256">
                <a:moveTo>
                  <a:pt x="304800" y="0"/>
                </a:moveTo>
                <a:lnTo>
                  <a:pt x="0" y="551234"/>
                </a:lnTo>
                <a:lnTo>
                  <a:pt x="473413" y="946826"/>
                </a:lnTo>
                <a:lnTo>
                  <a:pt x="629056" y="1420239"/>
                </a:lnTo>
                <a:lnTo>
                  <a:pt x="609600" y="1770434"/>
                </a:lnTo>
                <a:lnTo>
                  <a:pt x="1206230" y="1848256"/>
                </a:lnTo>
                <a:lnTo>
                  <a:pt x="1212715" y="1439694"/>
                </a:lnTo>
                <a:lnTo>
                  <a:pt x="1115439" y="823609"/>
                </a:lnTo>
                <a:lnTo>
                  <a:pt x="719847" y="285345"/>
                </a:lnTo>
                <a:lnTo>
                  <a:pt x="30480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7" name="Link Modern SOC">
            <a:hlinkClick r:id="" action="ppaction://noaction"/>
            <a:extLst>
              <a:ext uri="{FF2B5EF4-FFF2-40B4-BE49-F238E27FC236}">
                <a16:creationId xmlns:a16="http://schemas.microsoft.com/office/drawing/2014/main" id="{01B2BC84-C2F1-4AEF-B43C-3CDE7DD5DE9E}"/>
              </a:ext>
            </a:extLst>
          </p:cNvPr>
          <p:cNvSpPr/>
          <p:nvPr/>
        </p:nvSpPr>
        <p:spPr bwMode="auto">
          <a:xfrm>
            <a:off x="6115455" y="1005191"/>
            <a:ext cx="3858639" cy="1316477"/>
          </a:xfrm>
          <a:custGeom>
            <a:avLst/>
            <a:gdLst>
              <a:gd name="connsiteX0" fmla="*/ 0 w 3858639"/>
              <a:gd name="connsiteY0" fmla="*/ 972766 h 1316477"/>
              <a:gd name="connsiteX1" fmla="*/ 447473 w 3858639"/>
              <a:gd name="connsiteY1" fmla="*/ 1284052 h 1316477"/>
              <a:gd name="connsiteX2" fmla="*/ 907915 w 3858639"/>
              <a:gd name="connsiteY2" fmla="*/ 875490 h 1316477"/>
              <a:gd name="connsiteX3" fmla="*/ 1219200 w 3858639"/>
              <a:gd name="connsiteY3" fmla="*/ 687422 h 1316477"/>
              <a:gd name="connsiteX4" fmla="*/ 1815830 w 3858639"/>
              <a:gd name="connsiteY4" fmla="*/ 590145 h 1316477"/>
              <a:gd name="connsiteX5" fmla="*/ 2367064 w 3858639"/>
              <a:gd name="connsiteY5" fmla="*/ 629056 h 1316477"/>
              <a:gd name="connsiteX6" fmla="*/ 2814536 w 3858639"/>
              <a:gd name="connsiteY6" fmla="*/ 836579 h 1316477"/>
              <a:gd name="connsiteX7" fmla="*/ 3255524 w 3858639"/>
              <a:gd name="connsiteY7" fmla="*/ 1186775 h 1316477"/>
              <a:gd name="connsiteX8" fmla="*/ 3404681 w 3858639"/>
              <a:gd name="connsiteY8" fmla="*/ 1316477 h 1316477"/>
              <a:gd name="connsiteX9" fmla="*/ 3858639 w 3858639"/>
              <a:gd name="connsiteY9" fmla="*/ 1011677 h 1316477"/>
              <a:gd name="connsiteX10" fmla="*/ 3333345 w 3858639"/>
              <a:gd name="connsiteY10" fmla="*/ 453958 h 1316477"/>
              <a:gd name="connsiteX11" fmla="*/ 2749685 w 3858639"/>
              <a:gd name="connsiteY11" fmla="*/ 188069 h 1316477"/>
              <a:gd name="connsiteX12" fmla="*/ 2081719 w 3858639"/>
              <a:gd name="connsiteY12" fmla="*/ 0 h 1316477"/>
              <a:gd name="connsiteX13" fmla="*/ 1303507 w 3858639"/>
              <a:gd name="connsiteY13" fmla="*/ 90792 h 1316477"/>
              <a:gd name="connsiteX14" fmla="*/ 661481 w 3858639"/>
              <a:gd name="connsiteY14" fmla="*/ 343711 h 1316477"/>
              <a:gd name="connsiteX15" fmla="*/ 246434 w 3858639"/>
              <a:gd name="connsiteY15" fmla="*/ 680937 h 1316477"/>
              <a:gd name="connsiteX16" fmla="*/ 0 w 3858639"/>
              <a:gd name="connsiteY16" fmla="*/ 972766 h 131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8639" h="1316477">
                <a:moveTo>
                  <a:pt x="0" y="972766"/>
                </a:moveTo>
                <a:lnTo>
                  <a:pt x="447473" y="1284052"/>
                </a:lnTo>
                <a:lnTo>
                  <a:pt x="907915" y="875490"/>
                </a:lnTo>
                <a:lnTo>
                  <a:pt x="1219200" y="687422"/>
                </a:lnTo>
                <a:lnTo>
                  <a:pt x="1815830" y="590145"/>
                </a:lnTo>
                <a:lnTo>
                  <a:pt x="2367064" y="629056"/>
                </a:lnTo>
                <a:lnTo>
                  <a:pt x="2814536" y="836579"/>
                </a:lnTo>
                <a:lnTo>
                  <a:pt x="3255524" y="1186775"/>
                </a:lnTo>
                <a:lnTo>
                  <a:pt x="3404681" y="1316477"/>
                </a:lnTo>
                <a:lnTo>
                  <a:pt x="3858639" y="1011677"/>
                </a:lnTo>
                <a:lnTo>
                  <a:pt x="3333345" y="453958"/>
                </a:lnTo>
                <a:lnTo>
                  <a:pt x="2749685" y="188069"/>
                </a:lnTo>
                <a:lnTo>
                  <a:pt x="2081719" y="0"/>
                </a:lnTo>
                <a:lnTo>
                  <a:pt x="1303507" y="90792"/>
                </a:lnTo>
                <a:lnTo>
                  <a:pt x="661481" y="343711"/>
                </a:lnTo>
                <a:lnTo>
                  <a:pt x="246434" y="680937"/>
                </a:lnTo>
                <a:lnTo>
                  <a:pt x="0" y="972766"/>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657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Outside World</a:t>
            </a:r>
            <a:endParaRPr lang="gsw-CH"/>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pic>
        <p:nvPicPr>
          <p:cNvPr id="9" name="Picture 8">
            <a:extLst>
              <a:ext uri="{FF2B5EF4-FFF2-40B4-BE49-F238E27FC236}">
                <a16:creationId xmlns:a16="http://schemas.microsoft.com/office/drawing/2014/main" id="{BB1951B9-99E4-44FA-8194-290B634CB308}"/>
              </a:ext>
            </a:extLst>
          </p:cNvPr>
          <p:cNvPicPr>
            <a:picLocks noChangeAspect="1"/>
          </p:cNvPicPr>
          <p:nvPr/>
        </p:nvPicPr>
        <p:blipFill>
          <a:blip r:embed="rId3"/>
          <a:stretch>
            <a:fillRect/>
          </a:stretch>
        </p:blipFill>
        <p:spPr>
          <a:xfrm>
            <a:off x="6302965" y="1825306"/>
            <a:ext cx="3601696" cy="3601696"/>
          </a:xfrm>
          <a:prstGeom prst="rect">
            <a:avLst/>
          </a:prstGeom>
        </p:spPr>
      </p:pic>
      <p:grpSp>
        <p:nvGrpSpPr>
          <p:cNvPr id="16" name="Group 15">
            <a:extLst>
              <a:ext uri="{FF2B5EF4-FFF2-40B4-BE49-F238E27FC236}">
                <a16:creationId xmlns:a16="http://schemas.microsoft.com/office/drawing/2014/main" id="{6A06DF4D-9499-4948-B687-B5E205C0A3BD}"/>
              </a:ext>
            </a:extLst>
          </p:cNvPr>
          <p:cNvGrpSpPr/>
          <p:nvPr/>
        </p:nvGrpSpPr>
        <p:grpSpPr>
          <a:xfrm>
            <a:off x="6292235" y="5074319"/>
            <a:ext cx="837244" cy="1166435"/>
            <a:chOff x="3832322" y="3653325"/>
            <a:chExt cx="837244" cy="1166435"/>
          </a:xfrm>
        </p:grpSpPr>
        <p:sp>
          <p:nvSpPr>
            <p:cNvPr id="10" name="!!Market white">
              <a:extLst>
                <a:ext uri="{FF2B5EF4-FFF2-40B4-BE49-F238E27FC236}">
                  <a16:creationId xmlns:a16="http://schemas.microsoft.com/office/drawing/2014/main" id="{498C859C-E4FB-473D-A34C-80E76546B9D4}"/>
                </a:ext>
              </a:extLst>
            </p:cNvPr>
            <p:cNvSpPr/>
            <p:nvPr/>
          </p:nvSpPr>
          <p:spPr bwMode="auto">
            <a:xfrm>
              <a:off x="3832322" y="3653325"/>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Market grey">
              <a:extLst>
                <a:ext uri="{FF2B5EF4-FFF2-40B4-BE49-F238E27FC236}">
                  <a16:creationId xmlns:a16="http://schemas.microsoft.com/office/drawing/2014/main" id="{1959A20A-2E34-425F-8B4A-7AB27F808A1D}"/>
                </a:ext>
              </a:extLst>
            </p:cNvPr>
            <p:cNvSpPr/>
            <p:nvPr/>
          </p:nvSpPr>
          <p:spPr bwMode="auto">
            <a:xfrm>
              <a:off x="3916040" y="3737043"/>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boy" title="Icon of a man">
              <a:extLst>
                <a:ext uri="{FF2B5EF4-FFF2-40B4-BE49-F238E27FC236}">
                  <a16:creationId xmlns:a16="http://schemas.microsoft.com/office/drawing/2014/main" id="{7D0CE49F-BEB5-431E-8CF4-C43254CB8EAB}"/>
                </a:ext>
              </a:extLst>
            </p:cNvPr>
            <p:cNvSpPr>
              <a:spLocks noChangeAspect="1" noEditPoints="1"/>
            </p:cNvSpPr>
            <p:nvPr/>
          </p:nvSpPr>
          <p:spPr bwMode="auto">
            <a:xfrm>
              <a:off x="4107642" y="3885427"/>
              <a:ext cx="286605" cy="373041"/>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18">
                <a:gradFill>
                  <a:gsLst>
                    <a:gs pos="0">
                      <a:srgbClr val="505050"/>
                    </a:gs>
                    <a:gs pos="100000">
                      <a:srgbClr val="505050"/>
                    </a:gs>
                  </a:gsLst>
                </a:gradFill>
              </a:endParaRPr>
            </a:p>
          </p:txBody>
        </p:sp>
        <p:sp>
          <p:nvSpPr>
            <p:cNvPr id="14" name="TextBox 13">
              <a:extLst>
                <a:ext uri="{FF2B5EF4-FFF2-40B4-BE49-F238E27FC236}">
                  <a16:creationId xmlns:a16="http://schemas.microsoft.com/office/drawing/2014/main" id="{F3D1D1CF-0DE2-4F34-9345-22EFB28C8B22}"/>
                </a:ext>
              </a:extLst>
            </p:cNvPr>
            <p:cNvSpPr txBox="1"/>
            <p:nvPr/>
          </p:nvSpPr>
          <p:spPr>
            <a:xfrm>
              <a:off x="3923226" y="4548147"/>
              <a:ext cx="655436" cy="271613"/>
            </a:xfrm>
            <a:prstGeom prst="rect">
              <a:avLst/>
            </a:prstGeom>
            <a:noFill/>
          </p:spPr>
          <p:txBody>
            <a:bodyPr wrap="none" lIns="0" tIns="0" rIns="0" bIns="0" rtlCol="0">
              <a:spAutoFit/>
            </a:bodyPr>
            <a:lstStyle/>
            <a:p>
              <a:pPr algn="r"/>
              <a:r>
                <a:rPr lang="en-US">
                  <a:solidFill>
                    <a:srgbClr val="D83B01"/>
                  </a:solidFill>
                  <a:latin typeface="Segoe UI Semilight" panose="020B0402040204020203" pitchFamily="34" charset="0"/>
                  <a:cs typeface="Segoe UI Semilight" panose="020B0402040204020203" pitchFamily="34" charset="0"/>
                </a:rPr>
                <a:t>Vandal</a:t>
              </a:r>
            </a:p>
          </p:txBody>
        </p:sp>
      </p:grpSp>
      <p:grpSp>
        <p:nvGrpSpPr>
          <p:cNvPr id="23" name="Group 22">
            <a:extLst>
              <a:ext uri="{FF2B5EF4-FFF2-40B4-BE49-F238E27FC236}">
                <a16:creationId xmlns:a16="http://schemas.microsoft.com/office/drawing/2014/main" id="{7AFF8EE9-821E-4A5A-BB83-2102A7080A47}"/>
              </a:ext>
            </a:extLst>
          </p:cNvPr>
          <p:cNvGrpSpPr/>
          <p:nvPr/>
        </p:nvGrpSpPr>
        <p:grpSpPr>
          <a:xfrm>
            <a:off x="4356583" y="2440036"/>
            <a:ext cx="1928209" cy="837244"/>
            <a:chOff x="4356583" y="2440036"/>
            <a:chExt cx="1928209" cy="837244"/>
          </a:xfrm>
        </p:grpSpPr>
        <p:sp>
          <p:nvSpPr>
            <p:cNvPr id="105" name="!!Market white">
              <a:extLst>
                <a:ext uri="{FF2B5EF4-FFF2-40B4-BE49-F238E27FC236}">
                  <a16:creationId xmlns:a16="http://schemas.microsoft.com/office/drawing/2014/main" id="{B9DFAEA6-4FA4-416D-8A8F-B41F0A06C85A}"/>
                </a:ext>
              </a:extLst>
            </p:cNvPr>
            <p:cNvSpPr/>
            <p:nvPr/>
          </p:nvSpPr>
          <p:spPr bwMode="auto">
            <a:xfrm>
              <a:off x="5447548" y="244003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Market grey">
              <a:extLst>
                <a:ext uri="{FF2B5EF4-FFF2-40B4-BE49-F238E27FC236}">
                  <a16:creationId xmlns:a16="http://schemas.microsoft.com/office/drawing/2014/main" id="{1C573954-5DB0-4F4D-A063-9A986D690076}"/>
                </a:ext>
              </a:extLst>
            </p:cNvPr>
            <p:cNvSpPr/>
            <p:nvPr/>
          </p:nvSpPr>
          <p:spPr bwMode="auto">
            <a:xfrm>
              <a:off x="5531266" y="252375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TextBox 107">
              <a:extLst>
                <a:ext uri="{FF2B5EF4-FFF2-40B4-BE49-F238E27FC236}">
                  <a16:creationId xmlns:a16="http://schemas.microsoft.com/office/drawing/2014/main" id="{9DB61827-DA73-46EF-AEB6-C91B96557E76}"/>
                </a:ext>
              </a:extLst>
            </p:cNvPr>
            <p:cNvSpPr txBox="1"/>
            <p:nvPr/>
          </p:nvSpPr>
          <p:spPr>
            <a:xfrm>
              <a:off x="4356583" y="2722852"/>
              <a:ext cx="921534" cy="271613"/>
            </a:xfrm>
            <a:prstGeom prst="rect">
              <a:avLst/>
            </a:prstGeom>
            <a:noFill/>
          </p:spPr>
          <p:txBody>
            <a:bodyPr wrap="none" lIns="0" tIns="0" rIns="0" bIns="0" rtlCol="0">
              <a:spAutoFit/>
            </a:bodyPr>
            <a:lstStyle/>
            <a:p>
              <a:pPr algn="r"/>
              <a:r>
                <a:rPr lang="en-US">
                  <a:solidFill>
                    <a:srgbClr val="D83B01"/>
                  </a:solidFill>
                  <a:latin typeface="Segoe UI Semilight" panose="020B0402040204020203" pitchFamily="34" charset="0"/>
                  <a:cs typeface="Segoe UI Semilight" panose="020B0402040204020203" pitchFamily="34" charset="0"/>
                </a:rPr>
                <a:t>Hacktivist</a:t>
              </a:r>
            </a:p>
          </p:txBody>
        </p:sp>
        <p:sp>
          <p:nvSpPr>
            <p:cNvPr id="22" name="Teamwork_EA12" title="Icon of three people with an award or ribbon to the lower right">
              <a:extLst>
                <a:ext uri="{FF2B5EF4-FFF2-40B4-BE49-F238E27FC236}">
                  <a16:creationId xmlns:a16="http://schemas.microsoft.com/office/drawing/2014/main" id="{8F11CAD0-1BCF-4C4E-8E1A-B2330A809C66}"/>
                </a:ext>
              </a:extLst>
            </p:cNvPr>
            <p:cNvSpPr>
              <a:spLocks noChangeAspect="1" noEditPoints="1"/>
            </p:cNvSpPr>
            <p:nvPr/>
          </p:nvSpPr>
          <p:spPr bwMode="auto">
            <a:xfrm>
              <a:off x="5673296" y="2672138"/>
              <a:ext cx="385749" cy="373041"/>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grpSp>
      <p:grpSp>
        <p:nvGrpSpPr>
          <p:cNvPr id="31" name="Group 30">
            <a:extLst>
              <a:ext uri="{FF2B5EF4-FFF2-40B4-BE49-F238E27FC236}">
                <a16:creationId xmlns:a16="http://schemas.microsoft.com/office/drawing/2014/main" id="{817C92F7-6AEB-4975-9D00-733243855648}"/>
              </a:ext>
            </a:extLst>
          </p:cNvPr>
          <p:cNvGrpSpPr/>
          <p:nvPr/>
        </p:nvGrpSpPr>
        <p:grpSpPr>
          <a:xfrm>
            <a:off x="7653136" y="562476"/>
            <a:ext cx="837244" cy="1157143"/>
            <a:chOff x="5677378" y="501277"/>
            <a:chExt cx="837244" cy="1157143"/>
          </a:xfrm>
        </p:grpSpPr>
        <p:sp>
          <p:nvSpPr>
            <p:cNvPr id="110" name="!!Market white">
              <a:extLst>
                <a:ext uri="{FF2B5EF4-FFF2-40B4-BE49-F238E27FC236}">
                  <a16:creationId xmlns:a16="http://schemas.microsoft.com/office/drawing/2014/main" id="{BD6B105D-30C3-45F0-9242-B76E5EB523D3}"/>
                </a:ext>
              </a:extLst>
            </p:cNvPr>
            <p:cNvSpPr/>
            <p:nvPr/>
          </p:nvSpPr>
          <p:spPr bwMode="auto">
            <a:xfrm>
              <a:off x="5677378" y="82117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Market grey">
              <a:extLst>
                <a:ext uri="{FF2B5EF4-FFF2-40B4-BE49-F238E27FC236}">
                  <a16:creationId xmlns:a16="http://schemas.microsoft.com/office/drawing/2014/main" id="{50CA8F0B-B6DF-4732-B5F6-74BFE3C4420D}"/>
                </a:ext>
              </a:extLst>
            </p:cNvPr>
            <p:cNvSpPr/>
            <p:nvPr/>
          </p:nvSpPr>
          <p:spPr bwMode="auto">
            <a:xfrm>
              <a:off x="5761096" y="904894"/>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4B0B65A0-6086-41C7-9A74-6F9479B18C7B}"/>
                </a:ext>
              </a:extLst>
            </p:cNvPr>
            <p:cNvSpPr txBox="1"/>
            <p:nvPr/>
          </p:nvSpPr>
          <p:spPr>
            <a:xfrm>
              <a:off x="5695250" y="501277"/>
              <a:ext cx="801501" cy="271613"/>
            </a:xfrm>
            <a:prstGeom prst="rect">
              <a:avLst/>
            </a:prstGeom>
            <a:noFill/>
          </p:spPr>
          <p:txBody>
            <a:bodyPr wrap="none" lIns="0" tIns="0" rIns="0" bIns="0" rtlCol="0">
              <a:spAutoFit/>
            </a:bodyPr>
            <a:lstStyle/>
            <a:p>
              <a:pPr algn="ctr"/>
              <a:r>
                <a:rPr lang="en-US">
                  <a:solidFill>
                    <a:srgbClr val="D83B01"/>
                  </a:solidFill>
                  <a:latin typeface="Segoe UI Semilight" panose="020B0402040204020203" pitchFamily="34" charset="0"/>
                  <a:cs typeface="Segoe UI Semilight" panose="020B0402040204020203" pitchFamily="34" charset="0"/>
                </a:rPr>
                <a:t>Criminal</a:t>
              </a:r>
            </a:p>
          </p:txBody>
        </p:sp>
        <p:sp>
          <p:nvSpPr>
            <p:cNvPr id="28" name="Money_4" title="Icon of a stack of coins">
              <a:extLst>
                <a:ext uri="{FF2B5EF4-FFF2-40B4-BE49-F238E27FC236}">
                  <a16:creationId xmlns:a16="http://schemas.microsoft.com/office/drawing/2014/main" id="{9BDAF5CD-5BD6-4FED-87C3-587A6249F681}"/>
                </a:ext>
              </a:extLst>
            </p:cNvPr>
            <p:cNvSpPr>
              <a:spLocks noChangeAspect="1" noEditPoints="1"/>
            </p:cNvSpPr>
            <p:nvPr/>
          </p:nvSpPr>
          <p:spPr bwMode="auto">
            <a:xfrm>
              <a:off x="5895229" y="1053278"/>
              <a:ext cx="401542" cy="373041"/>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gradFill>
                  <a:gsLst>
                    <a:gs pos="0">
                      <a:srgbClr val="505050"/>
                    </a:gs>
                    <a:gs pos="100000">
                      <a:srgbClr val="505050"/>
                    </a:gs>
                  </a:gsLst>
                </a:gradFill>
              </a:endParaRPr>
            </a:p>
          </p:txBody>
        </p:sp>
      </p:grpSp>
      <p:grpSp>
        <p:nvGrpSpPr>
          <p:cNvPr id="33" name="Group 32">
            <a:extLst>
              <a:ext uri="{FF2B5EF4-FFF2-40B4-BE49-F238E27FC236}">
                <a16:creationId xmlns:a16="http://schemas.microsoft.com/office/drawing/2014/main" id="{8F9DBB3C-AB71-47A6-9309-8339794A821D}"/>
              </a:ext>
            </a:extLst>
          </p:cNvPr>
          <p:cNvGrpSpPr/>
          <p:nvPr/>
        </p:nvGrpSpPr>
        <p:grpSpPr>
          <a:xfrm>
            <a:off x="9914193" y="2497217"/>
            <a:ext cx="1813151" cy="837244"/>
            <a:chOff x="9914193" y="2497217"/>
            <a:chExt cx="1813151" cy="837244"/>
          </a:xfrm>
        </p:grpSpPr>
        <p:sp>
          <p:nvSpPr>
            <p:cNvPr id="117" name="!!Market white">
              <a:extLst>
                <a:ext uri="{FF2B5EF4-FFF2-40B4-BE49-F238E27FC236}">
                  <a16:creationId xmlns:a16="http://schemas.microsoft.com/office/drawing/2014/main" id="{3A8601D8-B843-4A0F-83B6-3220D029710B}"/>
                </a:ext>
              </a:extLst>
            </p:cNvPr>
            <p:cNvSpPr/>
            <p:nvPr/>
          </p:nvSpPr>
          <p:spPr bwMode="auto">
            <a:xfrm>
              <a:off x="9914193" y="2497217"/>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Market grey">
              <a:extLst>
                <a:ext uri="{FF2B5EF4-FFF2-40B4-BE49-F238E27FC236}">
                  <a16:creationId xmlns:a16="http://schemas.microsoft.com/office/drawing/2014/main" id="{1798065D-C300-45EE-8BCF-03F814B2258B}"/>
                </a:ext>
              </a:extLst>
            </p:cNvPr>
            <p:cNvSpPr/>
            <p:nvPr/>
          </p:nvSpPr>
          <p:spPr bwMode="auto">
            <a:xfrm>
              <a:off x="9997911" y="2580935"/>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1FFF080F-2AAC-4007-9AD3-C65A2F78CB9B}"/>
                </a:ext>
              </a:extLst>
            </p:cNvPr>
            <p:cNvSpPr txBox="1"/>
            <p:nvPr/>
          </p:nvSpPr>
          <p:spPr>
            <a:xfrm>
              <a:off x="10944181" y="2780033"/>
              <a:ext cx="783163" cy="271613"/>
            </a:xfrm>
            <a:prstGeom prst="rect">
              <a:avLst/>
            </a:prstGeom>
            <a:noFill/>
          </p:spPr>
          <p:txBody>
            <a:bodyPr wrap="none" lIns="0" tIns="0" rIns="0" bIns="0" rtlCol="0">
              <a:spAutoFit/>
            </a:bodyPr>
            <a:lstStyle/>
            <a:p>
              <a:r>
                <a:rPr lang="en-US">
                  <a:solidFill>
                    <a:srgbClr val="D83B01"/>
                  </a:solidFill>
                  <a:latin typeface="Segoe UI Semilight" panose="020B0402040204020203" pitchFamily="34" charset="0"/>
                  <a:cs typeface="Segoe UI Semilight" panose="020B0402040204020203" pitchFamily="34" charset="0"/>
                </a:rPr>
                <a:t>Terrorist</a:t>
              </a:r>
            </a:p>
          </p:txBody>
        </p:sp>
        <p:sp>
          <p:nvSpPr>
            <p:cNvPr id="32" name="LightningBolt_E945" title="Icon of a lightning bolt">
              <a:extLst>
                <a:ext uri="{FF2B5EF4-FFF2-40B4-BE49-F238E27FC236}">
                  <a16:creationId xmlns:a16="http://schemas.microsoft.com/office/drawing/2014/main" id="{14AE16B1-F111-4E79-84FC-8E02810295E4}"/>
                </a:ext>
              </a:extLst>
            </p:cNvPr>
            <p:cNvSpPr>
              <a:spLocks noChangeAspect="1"/>
            </p:cNvSpPr>
            <p:nvPr/>
          </p:nvSpPr>
          <p:spPr bwMode="auto">
            <a:xfrm>
              <a:off x="10199154" y="2729319"/>
              <a:ext cx="267323" cy="37304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18">
                <a:gradFill>
                  <a:gsLst>
                    <a:gs pos="0">
                      <a:srgbClr val="505050"/>
                    </a:gs>
                    <a:gs pos="100000">
                      <a:srgbClr val="505050"/>
                    </a:gs>
                  </a:gsLst>
                  <a:lin ang="5400000" scaled="1"/>
                </a:gradFill>
              </a:endParaRPr>
            </a:p>
          </p:txBody>
        </p:sp>
      </p:grpSp>
      <p:grpSp>
        <p:nvGrpSpPr>
          <p:cNvPr id="36" name="Group 35">
            <a:extLst>
              <a:ext uri="{FF2B5EF4-FFF2-40B4-BE49-F238E27FC236}">
                <a16:creationId xmlns:a16="http://schemas.microsoft.com/office/drawing/2014/main" id="{10678594-1AF6-41CD-ABFB-E85D2BD47675}"/>
              </a:ext>
            </a:extLst>
          </p:cNvPr>
          <p:cNvGrpSpPr/>
          <p:nvPr/>
        </p:nvGrpSpPr>
        <p:grpSpPr>
          <a:xfrm>
            <a:off x="8884657" y="5074319"/>
            <a:ext cx="1202765" cy="1166435"/>
            <a:chOff x="8884657" y="5074319"/>
            <a:chExt cx="1202765" cy="1166435"/>
          </a:xfrm>
        </p:grpSpPr>
        <p:sp>
          <p:nvSpPr>
            <p:cNvPr id="123" name="!!Market white">
              <a:extLst>
                <a:ext uri="{FF2B5EF4-FFF2-40B4-BE49-F238E27FC236}">
                  <a16:creationId xmlns:a16="http://schemas.microsoft.com/office/drawing/2014/main" id="{0DA2F8A1-525C-4D95-90BD-97BF869D0936}"/>
                </a:ext>
              </a:extLst>
            </p:cNvPr>
            <p:cNvSpPr/>
            <p:nvPr/>
          </p:nvSpPr>
          <p:spPr bwMode="auto">
            <a:xfrm>
              <a:off x="9067417" y="5074319"/>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Market grey">
              <a:extLst>
                <a:ext uri="{FF2B5EF4-FFF2-40B4-BE49-F238E27FC236}">
                  <a16:creationId xmlns:a16="http://schemas.microsoft.com/office/drawing/2014/main" id="{00C6C64B-5D23-46DA-BC7A-EDFFD2EC0FB2}"/>
                </a:ext>
              </a:extLst>
            </p:cNvPr>
            <p:cNvSpPr/>
            <p:nvPr/>
          </p:nvSpPr>
          <p:spPr bwMode="auto">
            <a:xfrm>
              <a:off x="9151135" y="5158037"/>
              <a:ext cx="669808" cy="66980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C45A6171-FABF-4370-B1F4-BB31BBC50A5C}"/>
                </a:ext>
              </a:extLst>
            </p:cNvPr>
            <p:cNvSpPr txBox="1"/>
            <p:nvPr/>
          </p:nvSpPr>
          <p:spPr>
            <a:xfrm>
              <a:off x="8884657" y="5969141"/>
              <a:ext cx="1202765" cy="271613"/>
            </a:xfrm>
            <a:prstGeom prst="rect">
              <a:avLst/>
            </a:prstGeom>
            <a:noFill/>
          </p:spPr>
          <p:txBody>
            <a:bodyPr wrap="none" lIns="0" tIns="0" rIns="0" bIns="0" rtlCol="0">
              <a:spAutoFit/>
            </a:bodyPr>
            <a:lstStyle/>
            <a:p>
              <a:pPr algn="ctr"/>
              <a:r>
                <a:rPr lang="en-US">
                  <a:solidFill>
                    <a:srgbClr val="D83B01"/>
                  </a:solidFill>
                  <a:latin typeface="Segoe UI Semilight" panose="020B0402040204020203" pitchFamily="34" charset="0"/>
                  <a:cs typeface="Segoe UI Semilight" panose="020B0402040204020203" pitchFamily="34" charset="0"/>
                </a:rPr>
                <a:t>Nation State</a:t>
              </a:r>
            </a:p>
          </p:txBody>
        </p:sp>
        <p:sp>
          <p:nvSpPr>
            <p:cNvPr id="34" name="building_9" title="Icon of a building with columns in a row and a triangular top and a flag atop it">
              <a:extLst>
                <a:ext uri="{FF2B5EF4-FFF2-40B4-BE49-F238E27FC236}">
                  <a16:creationId xmlns:a16="http://schemas.microsoft.com/office/drawing/2014/main" id="{47591963-89EA-4AB9-8707-A5AEC1FBC11F}"/>
                </a:ext>
              </a:extLst>
            </p:cNvPr>
            <p:cNvSpPr>
              <a:spLocks noChangeAspect="1" noEditPoints="1"/>
            </p:cNvSpPr>
            <p:nvPr/>
          </p:nvSpPr>
          <p:spPr bwMode="auto">
            <a:xfrm>
              <a:off x="9303083" y="5306421"/>
              <a:ext cx="365913" cy="373041"/>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734"/>
            </a:p>
          </p:txBody>
        </p:sp>
      </p:grpSp>
    </p:spTree>
    <p:extLst>
      <p:ext uri="{BB962C8B-B14F-4D97-AF65-F5344CB8AC3E}">
        <p14:creationId xmlns:p14="http://schemas.microsoft.com/office/powerpoint/2010/main" val="3580575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lowchart: Process 43">
            <a:extLst>
              <a:ext uri="{FF2B5EF4-FFF2-40B4-BE49-F238E27FC236}">
                <a16:creationId xmlns:a16="http://schemas.microsoft.com/office/drawing/2014/main" id="{DBDC8BF4-4851-426C-9329-75EE4425A44F}"/>
              </a:ext>
              <a:ext uri="{C183D7F6-B498-43B3-948B-1728B52AA6E4}">
                <adec:decorative xmlns:adec="http://schemas.microsoft.com/office/drawing/2017/decorative" val="1"/>
              </a:ext>
            </a:extLst>
          </p:cNvPr>
          <p:cNvSpPr/>
          <p:nvPr/>
        </p:nvSpPr>
        <p:spPr bwMode="auto">
          <a:xfrm>
            <a:off x="622273" y="4974020"/>
            <a:ext cx="2544008" cy="280367"/>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Flowchart: Process 33">
            <a:extLst>
              <a:ext uri="{FF2B5EF4-FFF2-40B4-BE49-F238E27FC236}">
                <a16:creationId xmlns:a16="http://schemas.microsoft.com/office/drawing/2014/main" id="{642F1F32-9B02-4BE1-B808-11B96BE2E648}"/>
              </a:ext>
              <a:ext uri="{C183D7F6-B498-43B3-948B-1728B52AA6E4}">
                <adec:decorative xmlns:adec="http://schemas.microsoft.com/office/drawing/2017/decorative" val="1"/>
              </a:ext>
            </a:extLst>
          </p:cNvPr>
          <p:cNvSpPr/>
          <p:nvPr/>
        </p:nvSpPr>
        <p:spPr bwMode="auto">
          <a:xfrm>
            <a:off x="622273" y="3916604"/>
            <a:ext cx="2340139" cy="25977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lowchart: Process 35">
            <a:extLst>
              <a:ext uri="{FF2B5EF4-FFF2-40B4-BE49-F238E27FC236}">
                <a16:creationId xmlns:a16="http://schemas.microsoft.com/office/drawing/2014/main" id="{310C66BC-132C-4049-A7FE-2E90D29DBACC}"/>
              </a:ext>
              <a:ext uri="{C183D7F6-B498-43B3-948B-1728B52AA6E4}">
                <adec:decorative xmlns:adec="http://schemas.microsoft.com/office/drawing/2017/decorative" val="1"/>
              </a:ext>
            </a:extLst>
          </p:cNvPr>
          <p:cNvSpPr/>
          <p:nvPr/>
        </p:nvSpPr>
        <p:spPr bwMode="auto">
          <a:xfrm>
            <a:off x="622273" y="4458567"/>
            <a:ext cx="1957154" cy="259772"/>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lowchart: Process 16">
            <a:extLst>
              <a:ext uri="{FF2B5EF4-FFF2-40B4-BE49-F238E27FC236}">
                <a16:creationId xmlns:a16="http://schemas.microsoft.com/office/drawing/2014/main" id="{2DF69805-EE3F-4B85-A863-00C70B7C1392}"/>
              </a:ext>
              <a:ext uri="{C183D7F6-B498-43B3-948B-1728B52AA6E4}">
                <adec:decorative xmlns:adec="http://schemas.microsoft.com/office/drawing/2017/decorative" val="1"/>
              </a:ext>
            </a:extLst>
          </p:cNvPr>
          <p:cNvSpPr/>
          <p:nvPr/>
        </p:nvSpPr>
        <p:spPr bwMode="auto">
          <a:xfrm>
            <a:off x="622273" y="3344824"/>
            <a:ext cx="851685" cy="28731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Flowchart: Process 10">
            <a:extLst>
              <a:ext uri="{FF2B5EF4-FFF2-40B4-BE49-F238E27FC236}">
                <a16:creationId xmlns:a16="http://schemas.microsoft.com/office/drawing/2014/main" id="{B2B01E25-0770-4D82-AB68-184437BE7E9C}"/>
              </a:ext>
              <a:ext uri="{C183D7F6-B498-43B3-948B-1728B52AA6E4}">
                <adec:decorative xmlns:adec="http://schemas.microsoft.com/office/drawing/2017/decorative" val="1"/>
              </a:ext>
            </a:extLst>
          </p:cNvPr>
          <p:cNvSpPr/>
          <p:nvPr/>
        </p:nvSpPr>
        <p:spPr bwMode="auto">
          <a:xfrm>
            <a:off x="588262" y="653271"/>
            <a:ext cx="7094686" cy="300885"/>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8">
            <a:extLst>
              <a:ext uri="{FF2B5EF4-FFF2-40B4-BE49-F238E27FC236}">
                <a16:creationId xmlns:a16="http://schemas.microsoft.com/office/drawing/2014/main" id="{EB0A45C3-EC9A-491A-AA2B-2B055EB1DAAD}"/>
              </a:ext>
            </a:extLst>
          </p:cNvPr>
          <p:cNvSpPr txBox="1">
            <a:spLocks noGrp="1"/>
          </p:cNvSpPr>
          <p:nvPr>
            <p:ph type="title" idx="4294967295"/>
          </p:nvPr>
        </p:nvSpPr>
        <p:spPr>
          <a:xfrm>
            <a:off x="584199" y="487142"/>
            <a:ext cx="80610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3600" b="1" i="0" u="none" strike="noStrike" kern="1200" cap="none" spc="-50" normalizeH="0" baseline="0" noProof="0">
                <a:ln w="3175">
                  <a:noFill/>
                </a:ln>
                <a:solidFill>
                  <a:schemeClr val="accent2">
                    <a:lumMod val="50000"/>
                  </a:schemeClr>
                </a:solidFill>
                <a:effectLst/>
                <a:uLnTx/>
                <a:uFillTx/>
                <a:latin typeface="+mn-lt"/>
                <a:ea typeface="+mn-ea"/>
                <a:cs typeface="Segoe UI" pitchFamily="34" charset="0"/>
              </a:rPr>
              <a:t>The growing threat of cybercrime</a:t>
            </a:r>
          </a:p>
        </p:txBody>
      </p:sp>
      <p:sp>
        <p:nvSpPr>
          <p:cNvPr id="18" name="TextBox 17">
            <a:extLst>
              <a:ext uri="{FF2B5EF4-FFF2-40B4-BE49-F238E27FC236}">
                <a16:creationId xmlns:a16="http://schemas.microsoft.com/office/drawing/2014/main" id="{3978F3B0-1F85-47C2-B039-ECEAB4EACBF9}"/>
              </a:ext>
            </a:extLst>
          </p:cNvPr>
          <p:cNvSpPr txBox="1"/>
          <p:nvPr/>
        </p:nvSpPr>
        <p:spPr>
          <a:xfrm>
            <a:off x="584199" y="1353148"/>
            <a:ext cx="4476174" cy="1100301"/>
          </a:xfrm>
          <a:prstGeom prst="rect">
            <a:avLst/>
          </a:prstGeom>
          <a:noFill/>
        </p:spPr>
        <p:txBody>
          <a:bodyPr wrap="square" lIns="0" tIns="0" rIns="0" bIns="0" rtlCol="0">
            <a:spAutoFit/>
          </a:bodyPr>
          <a:lstStyle/>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 threat to national security</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Cybercriminals attacking all sectors</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Ransomware attacks increasingly successful</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Cybercrime supply chain continues to mature</a:t>
            </a:r>
          </a:p>
        </p:txBody>
      </p:sp>
      <p:sp>
        <p:nvSpPr>
          <p:cNvPr id="22" name="TextBox 21">
            <a:extLst>
              <a:ext uri="{FF2B5EF4-FFF2-40B4-BE49-F238E27FC236}">
                <a16:creationId xmlns:a16="http://schemas.microsoft.com/office/drawing/2014/main" id="{A90F6CBD-7D8E-4E4B-BDED-1D7373C8A91D}"/>
              </a:ext>
            </a:extLst>
          </p:cNvPr>
          <p:cNvSpPr txBox="1"/>
          <p:nvPr/>
        </p:nvSpPr>
        <p:spPr>
          <a:xfrm>
            <a:off x="5313732" y="1207269"/>
            <a:ext cx="3331504" cy="130035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POSITIVE TRENDS</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Transparency: governments and companies coming forward</a:t>
            </a:r>
          </a:p>
          <a:p>
            <a:pPr marL="228600" marR="0" lvl="0" indent="-228600" algn="l" defTabSz="914367"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Priority: new laws, task forces, resources, partnerships</a:t>
            </a:r>
          </a:p>
        </p:txBody>
      </p:sp>
      <p:sp>
        <p:nvSpPr>
          <p:cNvPr id="3" name="Text Placeholder 2">
            <a:extLst>
              <a:ext uri="{FF2B5EF4-FFF2-40B4-BE49-F238E27FC236}">
                <a16:creationId xmlns:a16="http://schemas.microsoft.com/office/drawing/2014/main" id="{B10F6D45-F824-4080-8ED4-F6091AF7C7F7}"/>
              </a:ext>
            </a:extLst>
          </p:cNvPr>
          <p:cNvSpPr>
            <a:spLocks noGrp="1"/>
          </p:cNvSpPr>
          <p:nvPr>
            <p:ph type="body" sz="quarter" idx="16"/>
          </p:nvPr>
        </p:nvSpPr>
        <p:spPr>
          <a:xfrm>
            <a:off x="622274" y="3167327"/>
            <a:ext cx="2776019" cy="2215991"/>
          </a:xfrm>
        </p:spPr>
        <p:txBody>
          <a:bodyPr/>
          <a:lstStyle/>
          <a:p>
            <a:r>
              <a:rPr lang="en-US" sz="3600" b="1" spc="-50">
                <a:ln w="3175">
                  <a:noFill/>
                </a:ln>
                <a:solidFill>
                  <a:schemeClr val="accent2">
                    <a:lumMod val="50000"/>
                  </a:schemeClr>
                </a:solidFill>
                <a:latin typeface="+mn-lt"/>
              </a:rPr>
              <a:t>The cybercrime economy and services</a:t>
            </a:r>
          </a:p>
        </p:txBody>
      </p:sp>
      <p:cxnSp>
        <p:nvCxnSpPr>
          <p:cNvPr id="38" name="Straight Connector 37">
            <a:extLst>
              <a:ext uri="{FF2B5EF4-FFF2-40B4-BE49-F238E27FC236}">
                <a16:creationId xmlns:a16="http://schemas.microsoft.com/office/drawing/2014/main" id="{42E08499-79D8-452F-AFF7-88E92BB329AE}"/>
              </a:ext>
              <a:ext uri="{C183D7F6-B498-43B3-948B-1728B52AA6E4}">
                <adec:decorative xmlns:adec="http://schemas.microsoft.com/office/drawing/2017/decorative" val="1"/>
              </a:ext>
            </a:extLst>
          </p:cNvPr>
          <p:cNvCxnSpPr>
            <a:cxnSpLocks/>
          </p:cNvCxnSpPr>
          <p:nvPr/>
        </p:nvCxnSpPr>
        <p:spPr>
          <a:xfrm flipH="1" flipV="1">
            <a:off x="622273" y="2757139"/>
            <a:ext cx="8313908" cy="2274"/>
          </a:xfrm>
          <a:prstGeom prst="line">
            <a:avLst/>
          </a:prstGeom>
          <a:ln>
            <a:solidFill>
              <a:schemeClr val="accent6">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descr="Average prices of cybercrime services for sale. Attackers for hire start at 250 dollars per job. Ransomware kits are 66 dollars or 30% of the profit. Compromised devices start at 13 cents per PC and 82 cents per mobile device. Spear phishing for hire ranges from $100 to $1,000. Stolen username and password pairs begin at 97 cents per 1000 on average.">
            <a:extLst>
              <a:ext uri="{FF2B5EF4-FFF2-40B4-BE49-F238E27FC236}">
                <a16:creationId xmlns:a16="http://schemas.microsoft.com/office/drawing/2014/main" id="{2F0AEE8B-2417-4EF9-83B2-4EEDEA71A55D}"/>
              </a:ext>
            </a:extLst>
          </p:cNvPr>
          <p:cNvPicPr>
            <a:picLocks noChangeAspect="1"/>
          </p:cNvPicPr>
          <p:nvPr/>
        </p:nvPicPr>
        <p:blipFill>
          <a:blip r:embed="rId3"/>
          <a:srcRect/>
          <a:stretch/>
        </p:blipFill>
        <p:spPr>
          <a:xfrm>
            <a:off x="3631410" y="2933264"/>
            <a:ext cx="5162334" cy="3758643"/>
          </a:xfrm>
          <a:prstGeom prst="rect">
            <a:avLst/>
          </a:prstGeom>
        </p:spPr>
      </p:pic>
      <p:pic>
        <p:nvPicPr>
          <p:cNvPr id="2" name="Picture 1">
            <a:extLst>
              <a:ext uri="{FF2B5EF4-FFF2-40B4-BE49-F238E27FC236}">
                <a16:creationId xmlns:a16="http://schemas.microsoft.com/office/drawing/2014/main" id="{A09FDF6D-ECFC-40FC-A025-DD8EE1226853}"/>
              </a:ext>
              <a:ext uri="{C183D7F6-B498-43B3-948B-1728B52AA6E4}">
                <adec:decorative xmlns:adec="http://schemas.microsoft.com/office/drawing/2017/decorative" val="1"/>
              </a:ext>
            </a:extLst>
          </p:cNvPr>
          <p:cNvPicPr>
            <a:picLocks noChangeAspect="1"/>
          </p:cNvPicPr>
          <p:nvPr/>
        </p:nvPicPr>
        <p:blipFill rotWithShape="1">
          <a:blip r:embed="rId4"/>
          <a:srcRect l="8483" t="3773" r="69642" b="31235"/>
          <a:stretch/>
        </p:blipFill>
        <p:spPr>
          <a:xfrm>
            <a:off x="9267826" y="-1"/>
            <a:ext cx="2924174" cy="6858001"/>
          </a:xfrm>
          <a:prstGeom prst="rect">
            <a:avLst/>
          </a:prstGeom>
        </p:spPr>
      </p:pic>
      <p:sp>
        <p:nvSpPr>
          <p:cNvPr id="4" name="TextBox 3">
            <a:extLst>
              <a:ext uri="{FF2B5EF4-FFF2-40B4-BE49-F238E27FC236}">
                <a16:creationId xmlns:a16="http://schemas.microsoft.com/office/drawing/2014/main" id="{3F410BA2-4ACE-4035-BC6D-F8ECC395695A}"/>
              </a:ext>
            </a:extLst>
          </p:cNvPr>
          <p:cNvSpPr txBox="1"/>
          <p:nvPr/>
        </p:nvSpPr>
        <p:spPr>
          <a:xfrm>
            <a:off x="9727345" y="1041139"/>
            <a:ext cx="2037169" cy="5076070"/>
          </a:xfrm>
          <a:prstGeom prst="rect">
            <a:avLst/>
          </a:prstGeom>
          <a:noFill/>
        </p:spPr>
        <p:txBody>
          <a:bodyPr wrap="square">
            <a:spAutoFit/>
          </a:bodyPr>
          <a:lstStyle/>
          <a:p>
            <a:pPr marL="0" marR="0" lvl="0" indent="0" algn="l" defTabSz="914367" rtl="0" eaLnBrk="1" fontAlgn="auto" latinLnBrk="0" hangingPunct="1">
              <a:lnSpc>
                <a:spcPts val="2800"/>
              </a:lnSpc>
              <a:spcBef>
                <a:spcPts val="0"/>
              </a:spcBef>
              <a:spcAft>
                <a:spcPts val="0"/>
              </a:spcAft>
              <a:buClrTx/>
              <a:buSzTx/>
              <a:buFontTx/>
              <a:buNone/>
              <a:tabLst/>
              <a:defRPr/>
            </a:pPr>
            <a:r>
              <a:rPr kumimoji="0" lang="en-US" sz="1600" b="0" i="0" u="none" strike="noStrike" kern="1200" cap="all" spc="0" normalizeH="0" baseline="0" noProof="0">
                <a:ln>
                  <a:noFill/>
                </a:ln>
                <a:solidFill>
                  <a:srgbClr val="50E6FF"/>
                </a:solidFill>
                <a:effectLst/>
                <a:uLnTx/>
                <a:uFillTx/>
                <a:latin typeface="Segoe UI Semibold"/>
                <a:ea typeface="Yu Mincho" panose="02020400000000000000" pitchFamily="18" charset="-128"/>
                <a:cs typeface="Arial" panose="020B0604020202020204" pitchFamily="34" charset="0"/>
              </a:rPr>
              <a:t>With no technical knowledge of how to conduct a cybercrime attack, an amateur     threat actor can purchase     a range of services to conduct their attacks with one click.</a:t>
            </a:r>
          </a:p>
        </p:txBody>
      </p:sp>
    </p:spTree>
    <p:extLst>
      <p:ext uri="{BB962C8B-B14F-4D97-AF65-F5344CB8AC3E}">
        <p14:creationId xmlns:p14="http://schemas.microsoft.com/office/powerpoint/2010/main" val="4186647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63" y="457200"/>
            <a:ext cx="11018520" cy="430887"/>
          </a:xfrm>
        </p:spPr>
        <p:txBody>
          <a:bodyPr/>
          <a:lstStyle/>
          <a:p>
            <a:r>
              <a:rPr lang="en-US" sz="2800"/>
              <a:t>What we’re seeing in ransomware data and signals</a:t>
            </a:r>
          </a:p>
        </p:txBody>
      </p:sp>
      <p:sp>
        <p:nvSpPr>
          <p:cNvPr id="13" name="Title 1">
            <a:extLst>
              <a:ext uri="{FF2B5EF4-FFF2-40B4-BE49-F238E27FC236}">
                <a16:creationId xmlns:a16="http://schemas.microsoft.com/office/drawing/2014/main" id="{809CF49E-DCDA-4F4F-AACF-7F061EA21163}"/>
              </a:ext>
            </a:extLst>
          </p:cNvPr>
          <p:cNvSpPr txBox="1">
            <a:spLocks/>
          </p:cNvSpPr>
          <p:nvPr/>
        </p:nvSpPr>
        <p:spPr>
          <a:xfrm>
            <a:off x="611690" y="1145569"/>
            <a:ext cx="5789110"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Ransomware encounter rate (machine count): Enterprise customers (Defender data) </a:t>
            </a:r>
            <a:endParaRPr lang="en-US" sz="1200">
              <a:solidFill>
                <a:srgbClr val="23395E"/>
              </a:solidFill>
              <a:effectLst/>
              <a:latin typeface="Segoe UI Semibold" panose="020B0502040204020203" pitchFamily="34" charset="0"/>
            </a:endParaRPr>
          </a:p>
        </p:txBody>
      </p:sp>
      <p:pic>
        <p:nvPicPr>
          <p:cNvPr id="15" name="Picture 14" descr="Microsoft Defender signals show ransomware encounter rates, or machine counts, for enterprise customers. They range from about 45 million to over 100 million, between November 2018 and June 2021.">
            <a:extLst>
              <a:ext uri="{FF2B5EF4-FFF2-40B4-BE49-F238E27FC236}">
                <a16:creationId xmlns:a16="http://schemas.microsoft.com/office/drawing/2014/main" id="{3B71855C-41D1-44BD-81F2-811C13416497}"/>
              </a:ext>
            </a:extLst>
          </p:cNvPr>
          <p:cNvPicPr>
            <a:picLocks noChangeAspect="1"/>
          </p:cNvPicPr>
          <p:nvPr/>
        </p:nvPicPr>
        <p:blipFill>
          <a:blip r:embed="rId3"/>
          <a:srcRect/>
          <a:stretch/>
        </p:blipFill>
        <p:spPr>
          <a:xfrm>
            <a:off x="611690" y="1632387"/>
            <a:ext cx="5339541" cy="2027825"/>
          </a:xfrm>
          <a:prstGeom prst="rect">
            <a:avLst/>
          </a:prstGeom>
        </p:spPr>
      </p:pic>
      <p:sp>
        <p:nvSpPr>
          <p:cNvPr id="6" name="Text Placeholder 5">
            <a:extLst>
              <a:ext uri="{FF2B5EF4-FFF2-40B4-BE49-F238E27FC236}">
                <a16:creationId xmlns:a16="http://schemas.microsoft.com/office/drawing/2014/main" id="{5B18ADED-2E26-4F34-A953-BEC9C4ECEAF9}"/>
              </a:ext>
            </a:extLst>
          </p:cNvPr>
          <p:cNvSpPr>
            <a:spLocks noGrp="1"/>
          </p:cNvSpPr>
          <p:nvPr>
            <p:ph type="body" sz="quarter" idx="15"/>
          </p:nvPr>
        </p:nvSpPr>
        <p:spPr>
          <a:xfrm>
            <a:off x="792413" y="3699229"/>
            <a:ext cx="5608387" cy="553998"/>
          </a:xfrm>
        </p:spPr>
        <p:txBody>
          <a:bodyPr/>
          <a:lstStyle/>
          <a:p>
            <a:pPr marL="0" indent="0">
              <a:buNone/>
            </a:pPr>
            <a:r>
              <a:rPr lang="en-US" sz="1200" i="1"/>
              <a:t>Overall increase in ransomware encounters, with notable surge to consumer and commercial encounters in late 2019,6 when RaaS started to grow, and in early 2020 at the onset of the COVID-19 pandemic.</a:t>
            </a:r>
          </a:p>
        </p:txBody>
      </p:sp>
      <p:sp>
        <p:nvSpPr>
          <p:cNvPr id="21" name="Title 1">
            <a:extLst>
              <a:ext uri="{FF2B5EF4-FFF2-40B4-BE49-F238E27FC236}">
                <a16:creationId xmlns:a16="http://schemas.microsoft.com/office/drawing/2014/main" id="{DFF00556-D7F3-4BDF-A29F-B936EC649923}"/>
              </a:ext>
            </a:extLst>
          </p:cNvPr>
          <p:cNvSpPr txBox="1">
            <a:spLocks/>
          </p:cNvSpPr>
          <p:nvPr/>
        </p:nvSpPr>
        <p:spPr>
          <a:xfrm>
            <a:off x="6972299" y="1145569"/>
            <a:ext cx="4873957"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DART ransomware engagements by industry (July 2020-June 2021) </a:t>
            </a:r>
            <a:endParaRPr lang="en-US" sz="1200">
              <a:solidFill>
                <a:srgbClr val="23395E"/>
              </a:solidFill>
              <a:effectLst/>
              <a:latin typeface="Segoe UI Semibold" panose="020B0502040204020203" pitchFamily="34" charset="0"/>
            </a:endParaRPr>
          </a:p>
        </p:txBody>
      </p:sp>
      <p:pic>
        <p:nvPicPr>
          <p:cNvPr id="3" name="Picture 2" descr="Detection and Response Team data showing ransomware engagements by industry, between July 2020 and June 2021. ">
            <a:extLst>
              <a:ext uri="{FF2B5EF4-FFF2-40B4-BE49-F238E27FC236}">
                <a16:creationId xmlns:a16="http://schemas.microsoft.com/office/drawing/2014/main" id="{3406612B-CA72-45EA-8F69-8C718CE7148F}"/>
              </a:ext>
            </a:extLst>
          </p:cNvPr>
          <p:cNvPicPr>
            <a:picLocks noChangeAspect="1"/>
          </p:cNvPicPr>
          <p:nvPr/>
        </p:nvPicPr>
        <p:blipFill>
          <a:blip r:embed="rId4"/>
          <a:srcRect/>
          <a:stretch/>
        </p:blipFill>
        <p:spPr>
          <a:xfrm>
            <a:off x="6844716" y="1481102"/>
            <a:ext cx="5129122" cy="3328136"/>
          </a:xfrm>
          <a:prstGeom prst="rect">
            <a:avLst/>
          </a:prstGeom>
        </p:spPr>
      </p:pic>
      <p:sp>
        <p:nvSpPr>
          <p:cNvPr id="29" name="Title 1">
            <a:extLst>
              <a:ext uri="{FF2B5EF4-FFF2-40B4-BE49-F238E27FC236}">
                <a16:creationId xmlns:a16="http://schemas.microsoft.com/office/drawing/2014/main" id="{7E70950A-C2B2-424E-8BE9-8A7184CCE654}"/>
              </a:ext>
            </a:extLst>
          </p:cNvPr>
          <p:cNvSpPr txBox="1">
            <a:spLocks/>
          </p:cNvSpPr>
          <p:nvPr/>
        </p:nvSpPr>
        <p:spPr>
          <a:xfrm>
            <a:off x="611690" y="4833067"/>
            <a:ext cx="3399697"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1200" b="1">
                <a:solidFill>
                  <a:srgbClr val="23395E"/>
                </a:solidFill>
                <a:effectLst/>
                <a:latin typeface="Segoe UI" panose="020B0502040204020203" pitchFamily="34" charset="0"/>
              </a:rPr>
              <a:t>Deploy ransomware protection</a:t>
            </a:r>
            <a:endParaRPr lang="en-US" sz="1200">
              <a:solidFill>
                <a:srgbClr val="23395E"/>
              </a:solidFill>
              <a:effectLst/>
              <a:latin typeface="Segoe UI Semibold" panose="020B0502040204020203" pitchFamily="34" charset="0"/>
            </a:endParaRPr>
          </a:p>
        </p:txBody>
      </p:sp>
      <p:pic>
        <p:nvPicPr>
          <p:cNvPr id="31" name="Picture 30" descr="Recommended practices for protection from ransomware. First, prepare a recovery plan, to be able to recover without paying. Limit the scope of damage by protecting privileged roles. Make it harder for criminals to get in by incrementally removing risks.">
            <a:extLst>
              <a:ext uri="{FF2B5EF4-FFF2-40B4-BE49-F238E27FC236}">
                <a16:creationId xmlns:a16="http://schemas.microsoft.com/office/drawing/2014/main" id="{7E1477A9-9DE6-4EED-A1A1-C6E33AD97E21}"/>
              </a:ext>
            </a:extLst>
          </p:cNvPr>
          <p:cNvPicPr>
            <a:picLocks noChangeAspect="1"/>
          </p:cNvPicPr>
          <p:nvPr/>
        </p:nvPicPr>
        <p:blipFill>
          <a:blip r:embed="rId5"/>
          <a:srcRect/>
          <a:stretch/>
        </p:blipFill>
        <p:spPr>
          <a:xfrm>
            <a:off x="549438" y="5139686"/>
            <a:ext cx="5114383" cy="1321694"/>
          </a:xfrm>
          <a:prstGeom prst="rect">
            <a:avLst/>
          </a:prstGeom>
        </p:spPr>
      </p:pic>
      <p:sp>
        <p:nvSpPr>
          <p:cNvPr id="25" name="Rectangle 24">
            <a:extLst>
              <a:ext uri="{FF2B5EF4-FFF2-40B4-BE49-F238E27FC236}">
                <a16:creationId xmlns:a16="http://schemas.microsoft.com/office/drawing/2014/main" id="{9C36B9B4-4F2F-47DF-ADF0-2060473A9DBA}"/>
              </a:ext>
              <a:ext uri="{C183D7F6-B498-43B3-948B-1728B52AA6E4}">
                <adec:decorative xmlns:adec="http://schemas.microsoft.com/office/drawing/2017/decorative" val="1"/>
              </a:ext>
            </a:extLst>
          </p:cNvPr>
          <p:cNvSpPr/>
          <p:nvPr/>
        </p:nvSpPr>
        <p:spPr bwMode="auto">
          <a:xfrm>
            <a:off x="6972299" y="5159981"/>
            <a:ext cx="5219701" cy="11049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6EC5DFD8-ED49-42C3-874A-6B2174446154}"/>
              </a:ext>
            </a:extLst>
          </p:cNvPr>
          <p:cNvSpPr txBox="1"/>
          <p:nvPr/>
        </p:nvSpPr>
        <p:spPr>
          <a:xfrm>
            <a:off x="7219666" y="5440882"/>
            <a:ext cx="4626590" cy="543097"/>
          </a:xfrm>
          <a:prstGeom prst="rect">
            <a:avLst/>
          </a:prstGeom>
          <a:noFill/>
        </p:spPr>
        <p:txBody>
          <a:bodyPr wrap="square" lIns="0" tIns="0" rIns="0" bIns="0" rtlCol="0">
            <a:spAutoFit/>
          </a:bodyPr>
          <a:lstStyle/>
          <a:p>
            <a:pPr algn="l">
              <a:lnSpc>
                <a:spcPts val="2200"/>
              </a:lnSpc>
            </a:pPr>
            <a:r>
              <a:rPr lang="en-US" sz="1700" i="1">
                <a:solidFill>
                  <a:srgbClr val="243A5E"/>
                </a:solidFill>
              </a:rPr>
              <a:t>The stakes have changed. There is a massive growth trajectory for ransomware and extortion.</a:t>
            </a:r>
          </a:p>
        </p:txBody>
      </p:sp>
    </p:spTree>
    <p:extLst>
      <p:ext uri="{BB962C8B-B14F-4D97-AF65-F5344CB8AC3E}">
        <p14:creationId xmlns:p14="http://schemas.microsoft.com/office/powerpoint/2010/main" val="19364976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lowchart: Process 22">
            <a:extLst>
              <a:ext uri="{FF2B5EF4-FFF2-40B4-BE49-F238E27FC236}">
                <a16:creationId xmlns:a16="http://schemas.microsoft.com/office/drawing/2014/main" id="{9368284E-C105-4423-94D3-52CBD402F4F9}"/>
              </a:ext>
              <a:ext uri="{C183D7F6-B498-43B3-948B-1728B52AA6E4}">
                <adec:decorative xmlns:adec="http://schemas.microsoft.com/office/drawing/2017/decorative" val="1"/>
              </a:ext>
            </a:extLst>
          </p:cNvPr>
          <p:cNvSpPr/>
          <p:nvPr/>
        </p:nvSpPr>
        <p:spPr bwMode="auto">
          <a:xfrm>
            <a:off x="588258" y="806104"/>
            <a:ext cx="7977753"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lowchart: Process 8">
            <a:extLst>
              <a:ext uri="{FF2B5EF4-FFF2-40B4-BE49-F238E27FC236}">
                <a16:creationId xmlns:a16="http://schemas.microsoft.com/office/drawing/2014/main" id="{0304780E-BA2A-45E1-862D-63112303FD1D}"/>
              </a:ext>
              <a:ext uri="{C183D7F6-B498-43B3-948B-1728B52AA6E4}">
                <adec:decorative xmlns:adec="http://schemas.microsoft.com/office/drawing/2017/decorative" val="1"/>
              </a:ext>
            </a:extLst>
          </p:cNvPr>
          <p:cNvSpPr/>
          <p:nvPr/>
        </p:nvSpPr>
        <p:spPr bwMode="auto">
          <a:xfrm>
            <a:off x="606857" y="1267532"/>
            <a:ext cx="5489144" cy="288654"/>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6DA4714-A0AA-42C6-8DB2-93303A03E9C9}"/>
              </a:ext>
            </a:extLst>
          </p:cNvPr>
          <p:cNvSpPr>
            <a:spLocks noGrp="1"/>
          </p:cNvSpPr>
          <p:nvPr>
            <p:ph type="title"/>
          </p:nvPr>
        </p:nvSpPr>
        <p:spPr>
          <a:xfrm>
            <a:off x="588258" y="747759"/>
            <a:ext cx="8772041" cy="897682"/>
          </a:xfrm>
        </p:spPr>
        <p:txBody>
          <a:bodyPr/>
          <a:lstStyle/>
          <a:p>
            <a:pPr>
              <a:lnSpc>
                <a:spcPts val="3500"/>
              </a:lnSpc>
            </a:pPr>
            <a:r>
              <a:rPr lang="en-US" b="1">
                <a:solidFill>
                  <a:schemeClr val="accent2">
                    <a:lumMod val="50000"/>
                  </a:schemeClr>
                </a:solidFill>
                <a:latin typeface="+mn-lt"/>
              </a:rPr>
              <a:t>Attackers increase use of deception to pursue national objectives</a:t>
            </a:r>
          </a:p>
        </p:txBody>
      </p:sp>
      <p:sp>
        <p:nvSpPr>
          <p:cNvPr id="29" name="TextBox 28">
            <a:extLst>
              <a:ext uri="{FF2B5EF4-FFF2-40B4-BE49-F238E27FC236}">
                <a16:creationId xmlns:a16="http://schemas.microsoft.com/office/drawing/2014/main" id="{A3BE80E5-D7F0-4BA0-844B-3C77E48B8AB4}"/>
              </a:ext>
            </a:extLst>
          </p:cNvPr>
          <p:cNvSpPr txBox="1"/>
          <p:nvPr/>
        </p:nvSpPr>
        <p:spPr>
          <a:xfrm>
            <a:off x="472698" y="373561"/>
            <a:ext cx="6803756" cy="338554"/>
          </a:xfrm>
          <a:prstGeom prst="rect">
            <a:avLst/>
          </a:prstGeom>
          <a:noFill/>
        </p:spPr>
        <p:txBody>
          <a:bodyPr wrap="square">
            <a:spAutoFit/>
          </a:bodyPr>
          <a:lstStyle/>
          <a:p>
            <a:r>
              <a:rPr lang="en-US" sz="1600" cap="all"/>
              <a:t>Looking back at this year: </a:t>
            </a:r>
          </a:p>
        </p:txBody>
      </p:sp>
      <p:sp>
        <p:nvSpPr>
          <p:cNvPr id="21" name="TextBox 20">
            <a:extLst>
              <a:ext uri="{FF2B5EF4-FFF2-40B4-BE49-F238E27FC236}">
                <a16:creationId xmlns:a16="http://schemas.microsoft.com/office/drawing/2014/main" id="{24217654-DDDF-4240-8236-6A5AA54BA5C2}"/>
              </a:ext>
            </a:extLst>
          </p:cNvPr>
          <p:cNvSpPr txBox="1"/>
          <p:nvPr/>
        </p:nvSpPr>
        <p:spPr>
          <a:xfrm>
            <a:off x="866138" y="1847702"/>
            <a:ext cx="7039764" cy="2092881"/>
          </a:xfrm>
          <a:prstGeom prst="rect">
            <a:avLst/>
          </a:prstGeom>
          <a:noFill/>
        </p:spPr>
        <p:txBody>
          <a:bodyPr wrap="square">
            <a:spAutoFit/>
          </a:bodyPr>
          <a:lstStyle/>
          <a:p>
            <a:pPr marL="111125" indent="-111125" defTabSz="932742">
              <a:spcAft>
                <a:spcPts val="600"/>
              </a:spcAft>
              <a:buSzPct val="90000"/>
              <a:buFont typeface="Arial" panose="020B0604020202020204" pitchFamily="34" charset="0"/>
              <a:buChar char="•"/>
            </a:pPr>
            <a:r>
              <a:rPr lang="en-US" sz="2000">
                <a:cs typeface="Segoe UI" panose="020B0502040204020203" pitchFamily="34" charset="0"/>
              </a:rPr>
              <a:t>Focused efforts on exposing security vulnerabilities in the supply chain.</a:t>
            </a:r>
          </a:p>
          <a:p>
            <a:pPr marL="111125" indent="-111125" defTabSz="932742">
              <a:spcAft>
                <a:spcPts val="600"/>
              </a:spcAft>
              <a:buSzPct val="90000"/>
              <a:buFont typeface="Arial" panose="020B0604020202020204" pitchFamily="34" charset="0"/>
              <a:buChar char="•"/>
            </a:pPr>
            <a:r>
              <a:rPr lang="en-US" sz="2000">
                <a:cs typeface="Segoe UI" panose="020B0502040204020203" pitchFamily="34" charset="0"/>
              </a:rPr>
              <a:t>Targeted government agencies, IGOs, NGOs, and think tanks for espionage or surveillance. </a:t>
            </a:r>
          </a:p>
          <a:p>
            <a:pPr marL="111125" indent="-111125" defTabSz="932742">
              <a:spcAft>
                <a:spcPts val="600"/>
              </a:spcAft>
              <a:buSzPct val="90000"/>
              <a:buFont typeface="Arial" panose="020B0604020202020204" pitchFamily="34" charset="0"/>
              <a:buChar char="•"/>
            </a:pPr>
            <a:r>
              <a:rPr lang="en-US" sz="2000">
                <a:cs typeface="Segoe UI" panose="020B0502040204020203" pitchFamily="34" charset="0"/>
              </a:rPr>
              <a:t>Increased reliance on remote work infrastructure gave malicious actors new vectors to target private networks.</a:t>
            </a:r>
          </a:p>
        </p:txBody>
      </p:sp>
      <p:sp>
        <p:nvSpPr>
          <p:cNvPr id="30" name="Rectangle 29">
            <a:extLst>
              <a:ext uri="{FF2B5EF4-FFF2-40B4-BE49-F238E27FC236}">
                <a16:creationId xmlns:a16="http://schemas.microsoft.com/office/drawing/2014/main" id="{F7676C34-2EFC-4371-AEB4-96E300D57FAD}"/>
              </a:ext>
              <a:ext uri="{C183D7F6-B498-43B3-948B-1728B52AA6E4}">
                <adec:decorative xmlns:adec="http://schemas.microsoft.com/office/drawing/2017/decorative" val="1"/>
              </a:ext>
            </a:extLst>
          </p:cNvPr>
          <p:cNvSpPr/>
          <p:nvPr/>
        </p:nvSpPr>
        <p:spPr bwMode="auto">
          <a:xfrm>
            <a:off x="0" y="4396034"/>
            <a:ext cx="8772041" cy="180599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BDBFC489-7E73-4AE9-870B-A8D0B67778DB}"/>
              </a:ext>
            </a:extLst>
          </p:cNvPr>
          <p:cNvSpPr txBox="1"/>
          <p:nvPr/>
        </p:nvSpPr>
        <p:spPr>
          <a:xfrm>
            <a:off x="805912" y="4486211"/>
            <a:ext cx="7836422" cy="1600438"/>
          </a:xfrm>
          <a:prstGeom prst="rect">
            <a:avLst/>
          </a:prstGeom>
          <a:solidFill>
            <a:srgbClr val="50E6FF"/>
          </a:solidFill>
        </p:spPr>
        <p:txBody>
          <a:bodyPr wrap="square">
            <a:spAutoFit/>
          </a:bodyPr>
          <a:lstStyle/>
          <a:p>
            <a:r>
              <a:rPr lang="en-US" sz="2000" i="1">
                <a:effectLst/>
                <a:ea typeface="Segoe UI" panose="020B0502040204020203" pitchFamily="34" charset="0"/>
                <a:cs typeface="Segoe UI" panose="020B0502040204020203" pitchFamily="34" charset="0"/>
              </a:rPr>
              <a:t>As organizations invest in securing their accounts, the success rate attacks will decline, and detection will increase. </a:t>
            </a:r>
          </a:p>
          <a:p>
            <a:endParaRPr lang="en-US" sz="1800">
              <a:ea typeface="Segoe UI" panose="020B0502040204020203" pitchFamily="34" charset="0"/>
              <a:cs typeface="Segoe UI" panose="020B0502040204020203" pitchFamily="34" charset="0"/>
            </a:endParaRPr>
          </a:p>
          <a:p>
            <a:r>
              <a:rPr lang="en-US" sz="2000" i="1">
                <a:cs typeface="Segoe UI" panose="020B0502040204020203" pitchFamily="34" charset="0"/>
              </a:rPr>
              <a:t>In response, nation state actors appear to be increasing the scale and volume of attacks to improve the likelihood of success.</a:t>
            </a:r>
          </a:p>
        </p:txBody>
      </p:sp>
      <p:pic>
        <p:nvPicPr>
          <p:cNvPr id="3" name="Picture 2">
            <a:extLst>
              <a:ext uri="{FF2B5EF4-FFF2-40B4-BE49-F238E27FC236}">
                <a16:creationId xmlns:a16="http://schemas.microsoft.com/office/drawing/2014/main" id="{919F454D-F4C2-4B8F-9FFC-566D6C677E36}"/>
              </a:ext>
              <a:ext uri="{C183D7F6-B498-43B3-948B-1728B52AA6E4}">
                <adec:decorative xmlns:adec="http://schemas.microsoft.com/office/drawing/2017/decorative" val="1"/>
              </a:ext>
            </a:extLst>
          </p:cNvPr>
          <p:cNvPicPr>
            <a:picLocks noChangeAspect="1"/>
          </p:cNvPicPr>
          <p:nvPr/>
        </p:nvPicPr>
        <p:blipFill rotWithShape="1">
          <a:blip r:embed="rId3"/>
          <a:srcRect l="8483" t="3773" r="69642" b="31235"/>
          <a:stretch/>
        </p:blipFill>
        <p:spPr>
          <a:xfrm>
            <a:off x="9267826" y="0"/>
            <a:ext cx="2924174" cy="6858001"/>
          </a:xfrm>
          <a:prstGeom prst="rect">
            <a:avLst/>
          </a:prstGeom>
        </p:spPr>
      </p:pic>
      <p:sp>
        <p:nvSpPr>
          <p:cNvPr id="4" name="TextBox 3">
            <a:extLst>
              <a:ext uri="{FF2B5EF4-FFF2-40B4-BE49-F238E27FC236}">
                <a16:creationId xmlns:a16="http://schemas.microsoft.com/office/drawing/2014/main" id="{475F5277-7F59-4561-A76E-FE74E925C420}"/>
              </a:ext>
            </a:extLst>
          </p:cNvPr>
          <p:cNvSpPr txBox="1"/>
          <p:nvPr/>
        </p:nvSpPr>
        <p:spPr>
          <a:xfrm>
            <a:off x="9767091" y="1553658"/>
            <a:ext cx="1659842" cy="3280706"/>
          </a:xfrm>
          <a:prstGeom prst="rect">
            <a:avLst/>
          </a:prstGeom>
          <a:noFill/>
        </p:spPr>
        <p:txBody>
          <a:bodyPr wrap="square">
            <a:spAutoFit/>
          </a:bodyPr>
          <a:lstStyle/>
          <a:p>
            <a:pPr marL="0" marR="0">
              <a:lnSpc>
                <a:spcPts val="2800"/>
              </a:lnSpc>
              <a:spcBef>
                <a:spcPts val="0"/>
              </a:spcBef>
            </a:pPr>
            <a:r>
              <a:rPr lang="en-US" sz="1600" cap="all">
                <a:solidFill>
                  <a:srgbClr val="50E6FF"/>
                </a:solidFill>
                <a:effectLst/>
                <a:latin typeface="+mj-lt"/>
                <a:ea typeface="Yu Mincho" panose="02020400000000000000" pitchFamily="18" charset="-128"/>
                <a:cs typeface="Arial" panose="020B0604020202020204" pitchFamily="34" charset="0"/>
              </a:rPr>
              <a:t>Nation    state actors appear to be increasing the scale and volume of attacks  to evade detection.</a:t>
            </a:r>
          </a:p>
        </p:txBody>
      </p:sp>
    </p:spTree>
    <p:extLst>
      <p:ext uri="{BB962C8B-B14F-4D97-AF65-F5344CB8AC3E}">
        <p14:creationId xmlns:p14="http://schemas.microsoft.com/office/powerpoint/2010/main" val="130114924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5|3.2|39.5|33.4|18.3|13.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965de625-df5b-42e9-a277-2113da4f1195"/>
    <ds:schemaRef ds:uri="dcf5ddc1-fb1d-440f-849a-6450bddbae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BE5A889-98A3-4450-B2EF-A817DF905B92}">
  <ds:schemaRefs>
    <ds:schemaRef ds:uri="965de625-df5b-42e9-a277-2113da4f1195"/>
    <ds:schemaRef ds:uri="dcf5ddc1-fb1d-440f-849a-6450bddbae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27</TotalTime>
  <Words>3111</Words>
  <Application>Microsoft Office PowerPoint</Application>
  <PresentationFormat>Widescreen</PresentationFormat>
  <Paragraphs>154</Paragraphs>
  <Slides>12</Slides>
  <Notes>9</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Consolas</vt:lpstr>
      <vt:lpstr>Roboto Light</vt:lpstr>
      <vt:lpstr>Segoe UI</vt:lpstr>
      <vt:lpstr>Segoe UI Semibold</vt:lpstr>
      <vt:lpstr>Segoe UI Semilight</vt:lpstr>
      <vt:lpstr>Wingdings</vt:lpstr>
      <vt:lpstr>Microsoft Security template</vt:lpstr>
      <vt:lpstr>White Template</vt:lpstr>
      <vt:lpstr>Innovation Through Security</vt:lpstr>
      <vt:lpstr>To empower every person and every organization on the planet to achieve more</vt:lpstr>
      <vt:lpstr>PowerPoint Presentation</vt:lpstr>
      <vt:lpstr>The Trusted Fabric</vt:lpstr>
      <vt:lpstr>The Initiatives</vt:lpstr>
      <vt:lpstr>The Outside World</vt:lpstr>
      <vt:lpstr>The growing threat of cybercrime</vt:lpstr>
      <vt:lpstr>What we’re seeing in ransomware data and signals</vt:lpstr>
      <vt:lpstr>Attackers increase use of deception to pursue national objectives</vt:lpstr>
      <vt:lpstr>Nation state actors discussed in this report</vt:lpstr>
      <vt:lpstr>Build an extensible platform</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Roger Halbheer</dc:creator>
  <cp:keywords/>
  <dc:description/>
  <cp:lastModifiedBy>Roger Halbheer</cp:lastModifiedBy>
  <cp:revision>1</cp:revision>
  <cp:lastPrinted>2021-12-13T13:54:16Z</cp:lastPrinted>
  <dcterms:created xsi:type="dcterms:W3CDTF">2021-05-27T13:29:33Z</dcterms:created>
  <dcterms:modified xsi:type="dcterms:W3CDTF">2022-06-09T08:27:58Z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